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5.xml" ContentType="application/vnd.openxmlformats-officedocument.presentationml.notesSlide+xml"/>
  <Override PartName="/ppt/ink/ink5.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4"/>
  </p:notesMasterIdLst>
  <p:sldIdLst>
    <p:sldId id="256" r:id="rId5"/>
    <p:sldId id="469" r:id="rId6"/>
    <p:sldId id="445" r:id="rId7"/>
    <p:sldId id="446" r:id="rId8"/>
    <p:sldId id="457" r:id="rId9"/>
    <p:sldId id="421" r:id="rId10"/>
    <p:sldId id="422" r:id="rId11"/>
    <p:sldId id="423" r:id="rId12"/>
    <p:sldId id="424" r:id="rId13"/>
    <p:sldId id="425" r:id="rId14"/>
    <p:sldId id="426" r:id="rId15"/>
    <p:sldId id="458" r:id="rId16"/>
    <p:sldId id="400" r:id="rId17"/>
    <p:sldId id="428" r:id="rId18"/>
    <p:sldId id="289" r:id="rId19"/>
    <p:sldId id="290" r:id="rId20"/>
    <p:sldId id="291" r:id="rId21"/>
    <p:sldId id="292" r:id="rId22"/>
    <p:sldId id="447" r:id="rId23"/>
    <p:sldId id="454" r:id="rId24"/>
    <p:sldId id="455" r:id="rId25"/>
    <p:sldId id="448" r:id="rId26"/>
    <p:sldId id="449" r:id="rId27"/>
    <p:sldId id="459" r:id="rId28"/>
    <p:sldId id="267" r:id="rId29"/>
    <p:sldId id="268" r:id="rId30"/>
    <p:sldId id="284" r:id="rId31"/>
    <p:sldId id="295" r:id="rId32"/>
    <p:sldId id="296" r:id="rId33"/>
    <p:sldId id="433" r:id="rId34"/>
    <p:sldId id="435" r:id="rId35"/>
    <p:sldId id="436" r:id="rId36"/>
    <p:sldId id="437" r:id="rId37"/>
    <p:sldId id="438" r:id="rId38"/>
    <p:sldId id="439" r:id="rId39"/>
    <p:sldId id="298" r:id="rId40"/>
    <p:sldId id="467" r:id="rId41"/>
    <p:sldId id="440" r:id="rId42"/>
    <p:sldId id="441" r:id="rId43"/>
    <p:sldId id="450" r:id="rId44"/>
    <p:sldId id="285" r:id="rId45"/>
    <p:sldId id="299" r:id="rId46"/>
    <p:sldId id="269" r:id="rId47"/>
    <p:sldId id="271" r:id="rId48"/>
    <p:sldId id="272" r:id="rId49"/>
    <p:sldId id="274" r:id="rId50"/>
    <p:sldId id="443" r:id="rId51"/>
    <p:sldId id="444" r:id="rId52"/>
    <p:sldId id="275" r:id="rId53"/>
    <p:sldId id="403" r:id="rId54"/>
    <p:sldId id="286" r:id="rId55"/>
    <p:sldId id="301" r:id="rId56"/>
    <p:sldId id="276" r:id="rId57"/>
    <p:sldId id="302" r:id="rId58"/>
    <p:sldId id="278" r:id="rId59"/>
    <p:sldId id="280" r:id="rId60"/>
    <p:sldId id="282" r:id="rId61"/>
    <p:sldId id="308" r:id="rId62"/>
    <p:sldId id="283" r:id="rId63"/>
    <p:sldId id="303" r:id="rId64"/>
    <p:sldId id="305" r:id="rId65"/>
    <p:sldId id="306" r:id="rId66"/>
    <p:sldId id="307" r:id="rId67"/>
    <p:sldId id="453" r:id="rId68"/>
    <p:sldId id="460" r:id="rId69"/>
    <p:sldId id="461" r:id="rId70"/>
    <p:sldId id="402" r:id="rId71"/>
    <p:sldId id="413" r:id="rId72"/>
    <p:sldId id="375" r:id="rId73"/>
    <p:sldId id="376" r:id="rId74"/>
    <p:sldId id="377" r:id="rId75"/>
    <p:sldId id="378" r:id="rId76"/>
    <p:sldId id="464" r:id="rId77"/>
    <p:sldId id="406" r:id="rId78"/>
    <p:sldId id="465" r:id="rId79"/>
    <p:sldId id="468" r:id="rId80"/>
    <p:sldId id="408" r:id="rId81"/>
    <p:sldId id="451" r:id="rId82"/>
    <p:sldId id="45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009900"/>
    <a:srgbClr val="000000"/>
    <a:srgbClr val="FF0000"/>
    <a:srgbClr val="CC33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8E4BCA-CEEB-421C-B8DA-518314B13E61}" v="20" dt="2021-10-24T06:56:51.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en Mah" userId="d5e2d7c5-6561-46a5-bf8e-1e1e68d5c889" providerId="ADAL" clId="{898E4BCA-CEEB-421C-B8DA-518314B13E61}"/>
    <pc:docChg chg="undo custSel addSld delSld modSld">
      <pc:chgData name="Yuen Mah" userId="d5e2d7c5-6561-46a5-bf8e-1e1e68d5c889" providerId="ADAL" clId="{898E4BCA-CEEB-421C-B8DA-518314B13E61}" dt="2021-10-24T06:56:51.214" v="92" actId="164"/>
      <pc:docMkLst>
        <pc:docMk/>
      </pc:docMkLst>
      <pc:sldChg chg="addSp delSp modSp mod">
        <pc:chgData name="Yuen Mah" userId="d5e2d7c5-6561-46a5-bf8e-1e1e68d5c889" providerId="ADAL" clId="{898E4BCA-CEEB-421C-B8DA-518314B13E61}" dt="2021-10-24T06:56:51.214" v="92" actId="164"/>
        <pc:sldMkLst>
          <pc:docMk/>
          <pc:sldMk cId="1324293568" sldId="421"/>
        </pc:sldMkLst>
        <pc:spChg chg="mod">
          <ac:chgData name="Yuen Mah" userId="d5e2d7c5-6561-46a5-bf8e-1e1e68d5c889" providerId="ADAL" clId="{898E4BCA-CEEB-421C-B8DA-518314B13E61}" dt="2021-10-24T06:56:51.214" v="92" actId="164"/>
          <ac:spMkLst>
            <pc:docMk/>
            <pc:sldMk cId="1324293568" sldId="421"/>
            <ac:spMk id="3" creationId="{CE3870C1-03FB-43BB-ABBC-ABA934D82A4D}"/>
          </ac:spMkLst>
        </pc:spChg>
        <pc:spChg chg="mod">
          <ac:chgData name="Yuen Mah" userId="d5e2d7c5-6561-46a5-bf8e-1e1e68d5c889" providerId="ADAL" clId="{898E4BCA-CEEB-421C-B8DA-518314B13E61}" dt="2021-10-24T06:56:51.159" v="91" actId="164"/>
          <ac:spMkLst>
            <pc:docMk/>
            <pc:sldMk cId="1324293568" sldId="421"/>
            <ac:spMk id="5" creationId="{2C63D79A-3974-4DBB-8EF4-75FCCF7925B9}"/>
          </ac:spMkLst>
        </pc:spChg>
        <pc:spChg chg="mod">
          <ac:chgData name="Yuen Mah" userId="d5e2d7c5-6561-46a5-bf8e-1e1e68d5c889" providerId="ADAL" clId="{898E4BCA-CEEB-421C-B8DA-518314B13E61}" dt="2021-10-24T06:56:51.135" v="89" actId="164"/>
          <ac:spMkLst>
            <pc:docMk/>
            <pc:sldMk cId="1324293568" sldId="421"/>
            <ac:spMk id="25" creationId="{F31CDDE1-3FC8-46E1-80D5-EAC2599EA2CD}"/>
          </ac:spMkLst>
        </pc:spChg>
        <pc:spChg chg="mod">
          <ac:chgData name="Yuen Mah" userId="d5e2d7c5-6561-46a5-bf8e-1e1e68d5c889" providerId="ADAL" clId="{898E4BCA-CEEB-421C-B8DA-518314B13E61}" dt="2021-10-24T06:56:51.214" v="92" actId="164"/>
          <ac:spMkLst>
            <pc:docMk/>
            <pc:sldMk cId="1324293568" sldId="421"/>
            <ac:spMk id="26" creationId="{E415B5EA-6721-4A5A-8D59-B38940A76B07}"/>
          </ac:spMkLst>
        </pc:spChg>
        <pc:spChg chg="mod">
          <ac:chgData name="Yuen Mah" userId="d5e2d7c5-6561-46a5-bf8e-1e1e68d5c889" providerId="ADAL" clId="{898E4BCA-CEEB-421C-B8DA-518314B13E61}" dt="2021-10-24T06:56:51.159" v="91" actId="164"/>
          <ac:spMkLst>
            <pc:docMk/>
            <pc:sldMk cId="1324293568" sldId="421"/>
            <ac:spMk id="28" creationId="{B4B0F61F-9848-47B9-A650-C5603E32124B}"/>
          </ac:spMkLst>
        </pc:spChg>
        <pc:spChg chg="mod">
          <ac:chgData name="Yuen Mah" userId="d5e2d7c5-6561-46a5-bf8e-1e1e68d5c889" providerId="ADAL" clId="{898E4BCA-CEEB-421C-B8DA-518314B13E61}" dt="2021-10-24T06:56:51.135" v="90" actId="164"/>
          <ac:spMkLst>
            <pc:docMk/>
            <pc:sldMk cId="1324293568" sldId="421"/>
            <ac:spMk id="29" creationId="{73B2DFE0-7BE5-45E2-AB28-177AC0021A0C}"/>
          </ac:spMkLst>
        </pc:spChg>
        <pc:spChg chg="mod">
          <ac:chgData name="Yuen Mah" userId="d5e2d7c5-6561-46a5-bf8e-1e1e68d5c889" providerId="ADAL" clId="{898E4BCA-CEEB-421C-B8DA-518314B13E61}" dt="2021-10-24T06:56:51.135" v="89" actId="164"/>
          <ac:spMkLst>
            <pc:docMk/>
            <pc:sldMk cId="1324293568" sldId="421"/>
            <ac:spMk id="30" creationId="{3E258241-6C00-46C0-B529-E7446FCFDE71}"/>
          </ac:spMkLst>
        </pc:spChg>
        <pc:spChg chg="add del">
          <ac:chgData name="Yuen Mah" userId="d5e2d7c5-6561-46a5-bf8e-1e1e68d5c889" providerId="ADAL" clId="{898E4BCA-CEEB-421C-B8DA-518314B13E61}" dt="2021-10-24T06:32:28.639" v="10" actId="478"/>
          <ac:spMkLst>
            <pc:docMk/>
            <pc:sldMk cId="1324293568" sldId="421"/>
            <ac:spMk id="32" creationId="{E8B01948-7B99-44F0-8680-ECE588CC810D}"/>
          </ac:spMkLst>
        </pc:spChg>
        <pc:grpChg chg="add mod">
          <ac:chgData name="Yuen Mah" userId="d5e2d7c5-6561-46a5-bf8e-1e1e68d5c889" providerId="ADAL" clId="{898E4BCA-CEEB-421C-B8DA-518314B13E61}" dt="2021-10-24T06:56:51.214" v="92" actId="164"/>
          <ac:grpSpMkLst>
            <pc:docMk/>
            <pc:sldMk cId="1324293568" sldId="421"/>
            <ac:grpSpMk id="2" creationId="{52EEA918-EA82-41F4-881B-5683466AC511}"/>
          </ac:grpSpMkLst>
        </pc:grpChg>
        <pc:grpChg chg="add mod">
          <ac:chgData name="Yuen Mah" userId="d5e2d7c5-6561-46a5-bf8e-1e1e68d5c889" providerId="ADAL" clId="{898E4BCA-CEEB-421C-B8DA-518314B13E61}" dt="2021-10-24T06:56:51.159" v="91" actId="164"/>
          <ac:grpSpMkLst>
            <pc:docMk/>
            <pc:sldMk cId="1324293568" sldId="421"/>
            <ac:grpSpMk id="4" creationId="{2082D989-FFD7-498F-839A-C1753094277C}"/>
          </ac:grpSpMkLst>
        </pc:grpChg>
        <pc:grpChg chg="add mod">
          <ac:chgData name="Yuen Mah" userId="d5e2d7c5-6561-46a5-bf8e-1e1e68d5c889" providerId="ADAL" clId="{898E4BCA-CEEB-421C-B8DA-518314B13E61}" dt="2021-10-24T06:56:51.135" v="90" actId="164"/>
          <ac:grpSpMkLst>
            <pc:docMk/>
            <pc:sldMk cId="1324293568" sldId="421"/>
            <ac:grpSpMk id="6" creationId="{1765CBD8-251D-4321-80CC-4AA5696FCBC1}"/>
          </ac:grpSpMkLst>
        </pc:grpChg>
        <pc:grpChg chg="add mod">
          <ac:chgData name="Yuen Mah" userId="d5e2d7c5-6561-46a5-bf8e-1e1e68d5c889" providerId="ADAL" clId="{898E4BCA-CEEB-421C-B8DA-518314B13E61}" dt="2021-10-24T06:56:51.135" v="89" actId="164"/>
          <ac:grpSpMkLst>
            <pc:docMk/>
            <pc:sldMk cId="1324293568" sldId="421"/>
            <ac:grpSpMk id="7" creationId="{8F7BE660-2D31-42E3-A2D3-2E50800EF7B3}"/>
          </ac:grpSpMkLst>
        </pc:grpChg>
        <pc:grpChg chg="add mod">
          <ac:chgData name="Yuen Mah" userId="d5e2d7c5-6561-46a5-bf8e-1e1e68d5c889" providerId="ADAL" clId="{898E4BCA-CEEB-421C-B8DA-518314B13E61}" dt="2021-10-24T06:56:51.094" v="88" actId="164"/>
          <ac:grpSpMkLst>
            <pc:docMk/>
            <pc:sldMk cId="1324293568" sldId="421"/>
            <ac:grpSpMk id="9" creationId="{AD8EDD52-9C44-4846-81E8-E831B7AAE06F}"/>
          </ac:grpSpMkLst>
        </pc:grpChg>
        <pc:picChg chg="mod">
          <ac:chgData name="Yuen Mah" userId="d5e2d7c5-6561-46a5-bf8e-1e1e68d5c889" providerId="ADAL" clId="{898E4BCA-CEEB-421C-B8DA-518314B13E61}" dt="2021-10-24T06:31:44.660" v="5" actId="1076"/>
          <ac:picMkLst>
            <pc:docMk/>
            <pc:sldMk cId="1324293568" sldId="421"/>
            <ac:picMk id="17" creationId="{3587819E-7985-4759-955C-6DCE5E00C260}"/>
          </ac:picMkLst>
        </pc:picChg>
        <pc:picChg chg="add del mod">
          <ac:chgData name="Yuen Mah" userId="d5e2d7c5-6561-46a5-bf8e-1e1e68d5c889" providerId="ADAL" clId="{898E4BCA-CEEB-421C-B8DA-518314B13E61}" dt="2021-10-24T06:31:48.197" v="7"/>
          <ac:picMkLst>
            <pc:docMk/>
            <pc:sldMk cId="1324293568" sldId="421"/>
            <ac:picMk id="34" creationId="{93017802-79AF-4375-9991-22F7F4D69664}"/>
          </ac:picMkLst>
        </pc:picChg>
        <pc:cxnChg chg="mod">
          <ac:chgData name="Yuen Mah" userId="d5e2d7c5-6561-46a5-bf8e-1e1e68d5c889" providerId="ADAL" clId="{898E4BCA-CEEB-421C-B8DA-518314B13E61}" dt="2021-10-24T06:56:51.135" v="90" actId="164"/>
          <ac:cxnSpMkLst>
            <pc:docMk/>
            <pc:sldMk cId="1324293568" sldId="421"/>
            <ac:cxnSpMk id="8" creationId="{3B3997C8-F6B4-4904-8CFE-96FA241B7C33}"/>
          </ac:cxnSpMkLst>
        </pc:cxnChg>
        <pc:cxnChg chg="mod">
          <ac:chgData name="Yuen Mah" userId="d5e2d7c5-6561-46a5-bf8e-1e1e68d5c889" providerId="ADAL" clId="{898E4BCA-CEEB-421C-B8DA-518314B13E61}" dt="2021-10-24T06:56:51.135" v="90" actId="164"/>
          <ac:cxnSpMkLst>
            <pc:docMk/>
            <pc:sldMk cId="1324293568" sldId="421"/>
            <ac:cxnSpMk id="10" creationId="{43F83AD5-7C6E-45E4-9E76-623A3986FA5D}"/>
          </ac:cxnSpMkLst>
        </pc:cxnChg>
        <pc:cxnChg chg="mod">
          <ac:chgData name="Yuen Mah" userId="d5e2d7c5-6561-46a5-bf8e-1e1e68d5c889" providerId="ADAL" clId="{898E4BCA-CEEB-421C-B8DA-518314B13E61}" dt="2021-10-24T06:56:51.135" v="90" actId="164"/>
          <ac:cxnSpMkLst>
            <pc:docMk/>
            <pc:sldMk cId="1324293568" sldId="421"/>
            <ac:cxnSpMk id="16" creationId="{58F47F09-A890-43A0-85A6-9C4EBFC6158A}"/>
          </ac:cxnSpMkLst>
        </pc:cxnChg>
        <pc:cxnChg chg="mod">
          <ac:chgData name="Yuen Mah" userId="d5e2d7c5-6561-46a5-bf8e-1e1e68d5c889" providerId="ADAL" clId="{898E4BCA-CEEB-421C-B8DA-518314B13E61}" dt="2021-10-24T06:56:51.135" v="90" actId="164"/>
          <ac:cxnSpMkLst>
            <pc:docMk/>
            <pc:sldMk cId="1324293568" sldId="421"/>
            <ac:cxnSpMk id="18" creationId="{812D9B96-E0FC-4381-B36B-17C1DBDC573B}"/>
          </ac:cxnSpMkLst>
        </pc:cxnChg>
        <pc:cxnChg chg="mod">
          <ac:chgData name="Yuen Mah" userId="d5e2d7c5-6561-46a5-bf8e-1e1e68d5c889" providerId="ADAL" clId="{898E4BCA-CEEB-421C-B8DA-518314B13E61}" dt="2021-10-24T06:56:51.135" v="90" actId="164"/>
          <ac:cxnSpMkLst>
            <pc:docMk/>
            <pc:sldMk cId="1324293568" sldId="421"/>
            <ac:cxnSpMk id="20" creationId="{0B196185-F8B6-4622-9E50-57EC8C22F8FE}"/>
          </ac:cxnSpMkLst>
        </pc:cxnChg>
        <pc:cxnChg chg="mod">
          <ac:chgData name="Yuen Mah" userId="d5e2d7c5-6561-46a5-bf8e-1e1e68d5c889" providerId="ADAL" clId="{898E4BCA-CEEB-421C-B8DA-518314B13E61}" dt="2021-10-24T06:56:51.135" v="90" actId="164"/>
          <ac:cxnSpMkLst>
            <pc:docMk/>
            <pc:sldMk cId="1324293568" sldId="421"/>
            <ac:cxnSpMk id="23" creationId="{94E6E3E8-2C67-4851-892A-9EE420037554}"/>
          </ac:cxnSpMkLst>
        </pc:cxnChg>
      </pc:sldChg>
      <pc:sldChg chg="addSp delSp modSp new del mod">
        <pc:chgData name="Yuen Mah" userId="d5e2d7c5-6561-46a5-bf8e-1e1e68d5c889" providerId="ADAL" clId="{898E4BCA-CEEB-421C-B8DA-518314B13E61}" dt="2021-10-24T06:56:51.084" v="87" actId="680"/>
        <pc:sldMkLst>
          <pc:docMk/>
          <pc:sldMk cId="2085702518" sldId="470"/>
        </pc:sldMkLst>
        <pc:spChg chg="add del">
          <ac:chgData name="Yuen Mah" userId="d5e2d7c5-6561-46a5-bf8e-1e1e68d5c889" providerId="ADAL" clId="{898E4BCA-CEEB-421C-B8DA-518314B13E61}" dt="2021-10-24T06:56:50.999" v="86" actId="478"/>
          <ac:spMkLst>
            <pc:docMk/>
            <pc:sldMk cId="2085702518" sldId="470"/>
            <ac:spMk id="2" creationId="{D58D9E98-DFCC-4CC6-89AA-AD938D7A47CB}"/>
          </ac:spMkLst>
        </pc:spChg>
        <pc:spChg chg="add del">
          <ac:chgData name="Yuen Mah" userId="d5e2d7c5-6561-46a5-bf8e-1e1e68d5c889" providerId="ADAL" clId="{898E4BCA-CEEB-421C-B8DA-518314B13E61}" dt="2021-10-24T06:56:50.999" v="86" actId="478"/>
          <ac:spMkLst>
            <pc:docMk/>
            <pc:sldMk cId="2085702518" sldId="470"/>
            <ac:spMk id="3" creationId="{E62F68D6-DD1E-4688-8FE7-435C02DD1017}"/>
          </ac:spMkLst>
        </pc:spChg>
        <pc:spChg chg="mod">
          <ac:chgData name="Yuen Mah" userId="d5e2d7c5-6561-46a5-bf8e-1e1e68d5c889" providerId="ADAL" clId="{898E4BCA-CEEB-421C-B8DA-518314B13E61}" dt="2021-10-24T06:33:24.182" v="16"/>
          <ac:spMkLst>
            <pc:docMk/>
            <pc:sldMk cId="2085702518" sldId="470"/>
            <ac:spMk id="12" creationId="{530D2E6B-3DF7-4BD1-A475-77EE7479B5E1}"/>
          </ac:spMkLst>
        </pc:spChg>
        <pc:spChg chg="mod">
          <ac:chgData name="Yuen Mah" userId="d5e2d7c5-6561-46a5-bf8e-1e1e68d5c889" providerId="ADAL" clId="{898E4BCA-CEEB-421C-B8DA-518314B13E61}" dt="2021-10-24T06:33:24.182" v="16"/>
          <ac:spMkLst>
            <pc:docMk/>
            <pc:sldMk cId="2085702518" sldId="470"/>
            <ac:spMk id="13" creationId="{570F2558-60EC-45D5-AEF6-65EED0C44897}"/>
          </ac:spMkLst>
        </pc:spChg>
        <pc:spChg chg="mod">
          <ac:chgData name="Yuen Mah" userId="d5e2d7c5-6561-46a5-bf8e-1e1e68d5c889" providerId="ADAL" clId="{898E4BCA-CEEB-421C-B8DA-518314B13E61}" dt="2021-10-24T06:33:24.182" v="16"/>
          <ac:spMkLst>
            <pc:docMk/>
            <pc:sldMk cId="2085702518" sldId="470"/>
            <ac:spMk id="20" creationId="{44635B11-C8E6-4CED-9862-B3C20CFDC977}"/>
          </ac:spMkLst>
        </pc:spChg>
        <pc:spChg chg="mod">
          <ac:chgData name="Yuen Mah" userId="d5e2d7c5-6561-46a5-bf8e-1e1e68d5c889" providerId="ADAL" clId="{898E4BCA-CEEB-421C-B8DA-518314B13E61}" dt="2021-10-24T06:33:24.182" v="16"/>
          <ac:spMkLst>
            <pc:docMk/>
            <pc:sldMk cId="2085702518" sldId="470"/>
            <ac:spMk id="21" creationId="{5F4C0813-B9A3-40F0-A48C-27AC8B9B4A31}"/>
          </ac:spMkLst>
        </pc:spChg>
        <pc:spChg chg="mod">
          <ac:chgData name="Yuen Mah" userId="d5e2d7c5-6561-46a5-bf8e-1e1e68d5c889" providerId="ADAL" clId="{898E4BCA-CEEB-421C-B8DA-518314B13E61}" dt="2021-10-24T06:33:24.182" v="16"/>
          <ac:spMkLst>
            <pc:docMk/>
            <pc:sldMk cId="2085702518" sldId="470"/>
            <ac:spMk id="22" creationId="{4DF8522D-28CA-47A1-8283-DCCF56C79C64}"/>
          </ac:spMkLst>
        </pc:spChg>
        <pc:spChg chg="mod">
          <ac:chgData name="Yuen Mah" userId="d5e2d7c5-6561-46a5-bf8e-1e1e68d5c889" providerId="ADAL" clId="{898E4BCA-CEEB-421C-B8DA-518314B13E61}" dt="2021-10-24T06:33:24.182" v="16"/>
          <ac:spMkLst>
            <pc:docMk/>
            <pc:sldMk cId="2085702518" sldId="470"/>
            <ac:spMk id="23" creationId="{407B0BC4-5FBE-498D-BE82-302E4CA41D4A}"/>
          </ac:spMkLst>
        </pc:spChg>
        <pc:spChg chg="mod">
          <ac:chgData name="Yuen Mah" userId="d5e2d7c5-6561-46a5-bf8e-1e1e68d5c889" providerId="ADAL" clId="{898E4BCA-CEEB-421C-B8DA-518314B13E61}" dt="2021-10-24T06:33:24.182" v="16"/>
          <ac:spMkLst>
            <pc:docMk/>
            <pc:sldMk cId="2085702518" sldId="470"/>
            <ac:spMk id="24" creationId="{A20CD6F9-559F-4E73-83A1-B42FD6BB3199}"/>
          </ac:spMkLst>
        </pc:spChg>
        <pc:grpChg chg="add del mod">
          <ac:chgData name="Yuen Mah" userId="d5e2d7c5-6561-46a5-bf8e-1e1e68d5c889" providerId="ADAL" clId="{898E4BCA-CEEB-421C-B8DA-518314B13E61}" dt="2021-10-24T06:33:30.873" v="17"/>
          <ac:grpSpMkLst>
            <pc:docMk/>
            <pc:sldMk cId="2085702518" sldId="470"/>
            <ac:grpSpMk id="7" creationId="{CB2A92A0-1ACA-46CB-B8F9-93E88004AFF1}"/>
          </ac:grpSpMkLst>
        </pc:grpChg>
        <pc:grpChg chg="mod">
          <ac:chgData name="Yuen Mah" userId="d5e2d7c5-6561-46a5-bf8e-1e1e68d5c889" providerId="ADAL" clId="{898E4BCA-CEEB-421C-B8DA-518314B13E61}" dt="2021-10-24T06:33:24.182" v="16"/>
          <ac:grpSpMkLst>
            <pc:docMk/>
            <pc:sldMk cId="2085702518" sldId="470"/>
            <ac:grpSpMk id="8" creationId="{099F7C63-2F7D-45AC-BA45-927B6D05C64E}"/>
          </ac:grpSpMkLst>
        </pc:grpChg>
        <pc:grpChg chg="mod">
          <ac:chgData name="Yuen Mah" userId="d5e2d7c5-6561-46a5-bf8e-1e1e68d5c889" providerId="ADAL" clId="{898E4BCA-CEEB-421C-B8DA-518314B13E61}" dt="2021-10-24T06:33:24.182" v="16"/>
          <ac:grpSpMkLst>
            <pc:docMk/>
            <pc:sldMk cId="2085702518" sldId="470"/>
            <ac:grpSpMk id="9" creationId="{A6775732-E4F0-4BC1-9DF0-3DDF98788198}"/>
          </ac:grpSpMkLst>
        </pc:grpChg>
        <pc:grpChg chg="mod">
          <ac:chgData name="Yuen Mah" userId="d5e2d7c5-6561-46a5-bf8e-1e1e68d5c889" providerId="ADAL" clId="{898E4BCA-CEEB-421C-B8DA-518314B13E61}" dt="2021-10-24T06:33:24.182" v="16"/>
          <ac:grpSpMkLst>
            <pc:docMk/>
            <pc:sldMk cId="2085702518" sldId="470"/>
            <ac:grpSpMk id="10" creationId="{AAB29FBB-F553-458E-A8E5-EEA61F4EC1DD}"/>
          </ac:grpSpMkLst>
        </pc:grpChg>
        <pc:grpChg chg="mod">
          <ac:chgData name="Yuen Mah" userId="d5e2d7c5-6561-46a5-bf8e-1e1e68d5c889" providerId="ADAL" clId="{898E4BCA-CEEB-421C-B8DA-518314B13E61}" dt="2021-10-24T06:33:24.182" v="16"/>
          <ac:grpSpMkLst>
            <pc:docMk/>
            <pc:sldMk cId="2085702518" sldId="470"/>
            <ac:grpSpMk id="11" creationId="{FA1BB327-D3CF-4E4A-A86B-A0649C26C339}"/>
          </ac:grpSpMkLst>
        </pc:grpChg>
        <pc:picChg chg="add del mod">
          <ac:chgData name="Yuen Mah" userId="d5e2d7c5-6561-46a5-bf8e-1e1e68d5c889" providerId="ADAL" clId="{898E4BCA-CEEB-421C-B8DA-518314B13E61}" dt="2021-10-24T06:33:14.896" v="13"/>
          <ac:picMkLst>
            <pc:docMk/>
            <pc:sldMk cId="2085702518" sldId="470"/>
            <ac:picMk id="5" creationId="{0BE504D2-589B-4AF6-A6E6-11B47815768F}"/>
          </ac:picMkLst>
        </pc:picChg>
        <pc:picChg chg="add del mod">
          <ac:chgData name="Yuen Mah" userId="d5e2d7c5-6561-46a5-bf8e-1e1e68d5c889" providerId="ADAL" clId="{898E4BCA-CEEB-421C-B8DA-518314B13E61}" dt="2021-10-24T06:56:50.943" v="85"/>
          <ac:picMkLst>
            <pc:docMk/>
            <pc:sldMk cId="2085702518" sldId="470"/>
            <ac:picMk id="6" creationId="{1810B867-CFBE-4EC5-A712-B5FFA85CDD21}"/>
          </ac:picMkLst>
        </pc:picChg>
        <pc:picChg chg="add del mod">
          <ac:chgData name="Yuen Mah" userId="d5e2d7c5-6561-46a5-bf8e-1e1e68d5c889" providerId="ADAL" clId="{898E4BCA-CEEB-421C-B8DA-518314B13E61}" dt="2021-10-24T06:56:50.905" v="84"/>
          <ac:picMkLst>
            <pc:docMk/>
            <pc:sldMk cId="2085702518" sldId="470"/>
            <ac:picMk id="25" creationId="{156A5449-7D39-4F98-9EDF-A1AFD59DBF65}"/>
          </ac:picMkLst>
        </pc:picChg>
        <pc:cxnChg chg="mod">
          <ac:chgData name="Yuen Mah" userId="d5e2d7c5-6561-46a5-bf8e-1e1e68d5c889" providerId="ADAL" clId="{898E4BCA-CEEB-421C-B8DA-518314B13E61}" dt="2021-10-24T06:33:24.182" v="16"/>
          <ac:cxnSpMkLst>
            <pc:docMk/>
            <pc:sldMk cId="2085702518" sldId="470"/>
            <ac:cxnSpMk id="14" creationId="{C5561E18-F5CE-4586-AE58-51BBA55FF56A}"/>
          </ac:cxnSpMkLst>
        </pc:cxnChg>
        <pc:cxnChg chg="mod">
          <ac:chgData name="Yuen Mah" userId="d5e2d7c5-6561-46a5-bf8e-1e1e68d5c889" providerId="ADAL" clId="{898E4BCA-CEEB-421C-B8DA-518314B13E61}" dt="2021-10-24T06:33:24.182" v="16"/>
          <ac:cxnSpMkLst>
            <pc:docMk/>
            <pc:sldMk cId="2085702518" sldId="470"/>
            <ac:cxnSpMk id="15" creationId="{C7EDC7D8-4FDC-4E25-9BC8-66412EA9FAD2}"/>
          </ac:cxnSpMkLst>
        </pc:cxnChg>
        <pc:cxnChg chg="mod">
          <ac:chgData name="Yuen Mah" userId="d5e2d7c5-6561-46a5-bf8e-1e1e68d5c889" providerId="ADAL" clId="{898E4BCA-CEEB-421C-B8DA-518314B13E61}" dt="2021-10-24T06:33:24.182" v="16"/>
          <ac:cxnSpMkLst>
            <pc:docMk/>
            <pc:sldMk cId="2085702518" sldId="470"/>
            <ac:cxnSpMk id="16" creationId="{10404E5E-97ED-4828-BFEA-053A9B6945EA}"/>
          </ac:cxnSpMkLst>
        </pc:cxnChg>
        <pc:cxnChg chg="mod">
          <ac:chgData name="Yuen Mah" userId="d5e2d7c5-6561-46a5-bf8e-1e1e68d5c889" providerId="ADAL" clId="{898E4BCA-CEEB-421C-B8DA-518314B13E61}" dt="2021-10-24T06:33:24.182" v="16"/>
          <ac:cxnSpMkLst>
            <pc:docMk/>
            <pc:sldMk cId="2085702518" sldId="470"/>
            <ac:cxnSpMk id="17" creationId="{7C21113E-4393-4856-BE3C-8602087B2CA7}"/>
          </ac:cxnSpMkLst>
        </pc:cxnChg>
        <pc:cxnChg chg="mod">
          <ac:chgData name="Yuen Mah" userId="d5e2d7c5-6561-46a5-bf8e-1e1e68d5c889" providerId="ADAL" clId="{898E4BCA-CEEB-421C-B8DA-518314B13E61}" dt="2021-10-24T06:33:24.182" v="16"/>
          <ac:cxnSpMkLst>
            <pc:docMk/>
            <pc:sldMk cId="2085702518" sldId="470"/>
            <ac:cxnSpMk id="18" creationId="{75817FB2-18D2-45CE-990F-17E780409186}"/>
          </ac:cxnSpMkLst>
        </pc:cxnChg>
        <pc:cxnChg chg="mod">
          <ac:chgData name="Yuen Mah" userId="d5e2d7c5-6561-46a5-bf8e-1e1e68d5c889" providerId="ADAL" clId="{898E4BCA-CEEB-421C-B8DA-518314B13E61}" dt="2021-10-24T06:33:24.182" v="16"/>
          <ac:cxnSpMkLst>
            <pc:docMk/>
            <pc:sldMk cId="2085702518" sldId="470"/>
            <ac:cxnSpMk id="19" creationId="{3421D530-0EDF-4F75-91B4-6DFD4BFA9389}"/>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04:07:17.544"/>
    </inkml:context>
    <inkml:brush xml:id="br0">
      <inkml:brushProperty name="width" value="0.05" units="cm"/>
      <inkml:brushProperty name="height" value="0.05" units="cm"/>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9T09:14:30.545"/>
    </inkml:context>
    <inkml:brush xml:id="br0">
      <inkml:brushProperty name="width" value="0.05" units="cm"/>
      <inkml:brushProperty name="height" value="0.05" units="cm"/>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9T09:14:30.873"/>
    </inkml:context>
    <inkml:brush xml:id="br0">
      <inkml:brushProperty name="width" value="0.05" units="cm"/>
      <inkml:brushProperty name="height" value="0.05" units="cm"/>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9T09:14:31.217"/>
    </inkml:context>
    <inkml:brush xml:id="br0">
      <inkml:brushProperty name="width" value="0.05" units="cm"/>
      <inkml:brushProperty name="height" value="0.05" units="cm"/>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9T09:14:31.576"/>
    </inkml:context>
    <inkml:brush xml:id="br0">
      <inkml:brushProperty name="width" value="0.05" units="cm"/>
      <inkml:brushProperty name="height" value="0.05" units="cm"/>
    </inkml:brush>
  </inkml:definitions>
  <inkml:trace contextRef="#ctx0" brushRef="#br0">1 0 24575,'25'0'0,"9"0"-8191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04:07:17.545"/>
    </inkml:context>
    <inkml:brush xml:id="br0">
      <inkml:brushProperty name="width" value="0.05" units="cm"/>
      <inkml:brushProperty name="height" value="0.0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04:07:17.546"/>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04:07:17.547"/>
    </inkml:context>
    <inkml:brush xml:id="br0">
      <inkml:brushProperty name="width" value="0.05" units="cm"/>
      <inkml:brushProperty name="height" value="0.05" units="cm"/>
    </inkml:brush>
  </inkml:definitions>
  <inkml:trace contextRef="#ctx0" brushRef="#br0">1 0 24575,'25'0'0,"9"0"-8191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9T09:14:30.545"/>
    </inkml:context>
    <inkml:brush xml:id="br0">
      <inkml:brushProperty name="width" value="0.05" units="cm"/>
      <inkml:brushProperty name="height" value="0.05" units="cm"/>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9T09:14:30.545"/>
    </inkml:context>
    <inkml:brush xml:id="br0">
      <inkml:brushProperty name="width" value="0.05" units="cm"/>
      <inkml:brushProperty name="height" value="0.05" units="cm"/>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9T09:14:30.873"/>
    </inkml:context>
    <inkml:brush xml:id="br0">
      <inkml:brushProperty name="width" value="0.05" units="cm"/>
      <inkml:brushProperty name="height" value="0.05" units="cm"/>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9T09:14:31.217"/>
    </inkml:context>
    <inkml:brush xml:id="br0">
      <inkml:brushProperty name="width" value="0.05" units="cm"/>
      <inkml:brushProperty name="height" value="0.05" units="cm"/>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9T09:14:31.576"/>
    </inkml:context>
    <inkml:brush xml:id="br0">
      <inkml:brushProperty name="width" value="0.05" units="cm"/>
      <inkml:brushProperty name="height" value="0.05" units="cm"/>
    </inkml:brush>
  </inkml:definitions>
  <inkml:trace contextRef="#ctx0" brushRef="#br0">1 0 24575,'25'0'0,"9"0"-8191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0CCCB-49C1-4359-86EF-B3E12B8A2DDE}" type="datetimeFigureOut">
              <a:rPr lang="en-GB" smtClean="0"/>
              <a:t>24/10/2021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773DF-0EA5-4B53-8C5D-A1D25A59A919}" type="slidenum">
              <a:rPr lang="en-GB" smtClean="0"/>
              <a:t>‹#›</a:t>
            </a:fld>
            <a:endParaRPr lang="en-GB"/>
          </a:p>
        </p:txBody>
      </p:sp>
    </p:spTree>
    <p:extLst>
      <p:ext uri="{BB962C8B-B14F-4D97-AF65-F5344CB8AC3E}">
        <p14:creationId xmlns:p14="http://schemas.microsoft.com/office/powerpoint/2010/main" val="1807193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roups.csail.mit.edu/mac/users/pmitros/encode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jogjarobotika.com/sensor-warna/1317-gy-31-tcs3200-color-sensor-module.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elecrow.com/wiki/index.php?title=TCS3200_Colour_Sensor_Module"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jogjarobotika.com/sensor-warna/1317-gy-31-tcs3200-color-sensor-module.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elecrow.com/wiki/index.php?title=TCS3200_Colour_Sensor_Module"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jogjarobotika.com/sensor-warna/1317-gy-31-tcs3200-color-sensor-module.htm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elecrow.com/wiki/index.php?title=TCS3200_Colour_Sensor_Modul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jameco.com/Jameco/workshop/Howitworks/how-servo-motors-work.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System block	2.5min</a:t>
            </a:r>
          </a:p>
          <a:p>
            <a:r>
              <a:rPr lang="en-MY"/>
              <a:t>Crucial aspects	1.1min</a:t>
            </a:r>
          </a:p>
          <a:p>
            <a:r>
              <a:rPr lang="en-MY"/>
              <a:t>Movement	3.3min</a:t>
            </a:r>
          </a:p>
          <a:p>
            <a:r>
              <a:rPr lang="en-MY"/>
              <a:t>Colour	1.7min</a:t>
            </a:r>
          </a:p>
          <a:p>
            <a:r>
              <a:rPr lang="en-MY"/>
              <a:t>Puck	2.1min</a:t>
            </a:r>
          </a:p>
          <a:p>
            <a:r>
              <a:rPr lang="en-MY"/>
              <a:t>Alternative	1min</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1</a:t>
            </a:fld>
            <a:endParaRPr lang="en-GB"/>
          </a:p>
        </p:txBody>
      </p:sp>
    </p:spTree>
    <p:extLst>
      <p:ext uri="{BB962C8B-B14F-4D97-AF65-F5344CB8AC3E}">
        <p14:creationId xmlns:p14="http://schemas.microsoft.com/office/powerpoint/2010/main" val="4278816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578773DF-0EA5-4B53-8C5D-A1D25A59A919}" type="slidenum">
              <a:rPr lang="en-GB" smtClean="0"/>
              <a:t>15</a:t>
            </a:fld>
            <a:endParaRPr lang="en-GB"/>
          </a:p>
        </p:txBody>
      </p:sp>
    </p:spTree>
    <p:extLst>
      <p:ext uri="{BB962C8B-B14F-4D97-AF65-F5344CB8AC3E}">
        <p14:creationId xmlns:p14="http://schemas.microsoft.com/office/powerpoint/2010/main" val="214361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578773DF-0EA5-4B53-8C5D-A1D25A59A919}" type="slidenum">
              <a:rPr lang="en-GB" smtClean="0"/>
              <a:t>16</a:t>
            </a:fld>
            <a:endParaRPr lang="en-GB"/>
          </a:p>
        </p:txBody>
      </p:sp>
    </p:spTree>
    <p:extLst>
      <p:ext uri="{BB962C8B-B14F-4D97-AF65-F5344CB8AC3E}">
        <p14:creationId xmlns:p14="http://schemas.microsoft.com/office/powerpoint/2010/main" val="409778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578773DF-0EA5-4B53-8C5D-A1D25A59A919}" type="slidenum">
              <a:rPr lang="en-GB" smtClean="0"/>
              <a:t>17</a:t>
            </a:fld>
            <a:endParaRPr lang="en-GB"/>
          </a:p>
        </p:txBody>
      </p:sp>
    </p:spTree>
    <p:extLst>
      <p:ext uri="{BB962C8B-B14F-4D97-AF65-F5344CB8AC3E}">
        <p14:creationId xmlns:p14="http://schemas.microsoft.com/office/powerpoint/2010/main" val="2474971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578773DF-0EA5-4B53-8C5D-A1D25A59A919}" type="slidenum">
              <a:rPr lang="en-GB" smtClean="0"/>
              <a:t>18</a:t>
            </a:fld>
            <a:endParaRPr lang="en-GB"/>
          </a:p>
        </p:txBody>
      </p:sp>
    </p:spTree>
    <p:extLst>
      <p:ext uri="{BB962C8B-B14F-4D97-AF65-F5344CB8AC3E}">
        <p14:creationId xmlns:p14="http://schemas.microsoft.com/office/powerpoint/2010/main" val="2732559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There is something interesting that the system block diagram cannot show, the crucial aspects of the design.</a:t>
            </a:r>
          </a:p>
          <a:p>
            <a:endParaRPr lang="en-MY"/>
          </a:p>
          <a:p>
            <a:r>
              <a:rPr lang="en-MY"/>
              <a:t>This competition requires a fast and reliable robot to shift as many pucks as possible in a limited period. Therefore, to ensure shortest movement time and shortest travelled distance to visit all the collection zones, the robot moves forwards straight into the collection zones at the beginning. The robot then only moves forwards and backwards in the 4 collection zones which saves movement time since it takes longer for movement if the robot needs to enter free zone. This movement strategy involves no point turning which lifts the burden of robot alignment. This is made possible by using 4 servo motor puck flicking mechanism. Each servo motor is attached to each corner of the chassis to be responsible for the puck in each collection zone. </a:t>
            </a:r>
            <a:r>
              <a:rPr lang="en-US" altLang="zh-CN"/>
              <a:t>Besides, s</a:t>
            </a:r>
            <a:r>
              <a:rPr lang="en-MY" err="1"/>
              <a:t>ince</a:t>
            </a:r>
            <a:r>
              <a:rPr lang="en-MY"/>
              <a:t> the robot stays between the pucks after visiting all collection zones, this flicking mechanism allows immediate point accumulation with no extra movement.</a:t>
            </a:r>
          </a:p>
          <a:p>
            <a:endParaRPr lang="en-MY"/>
          </a:p>
          <a:p>
            <a:r>
              <a:rPr lang="en-MY"/>
              <a:t>These designs mainly are to reduce the movement time to leave more time for point accumulation.</a:t>
            </a:r>
          </a:p>
          <a:p>
            <a:endParaRPr lang="en-MY"/>
          </a:p>
          <a:p>
            <a:r>
              <a:rPr lang="en-MY"/>
              <a:t>~1.1m</a:t>
            </a:r>
          </a:p>
        </p:txBody>
      </p:sp>
      <p:sp>
        <p:nvSpPr>
          <p:cNvPr id="4" name="Slide Number Placeholder 3"/>
          <p:cNvSpPr>
            <a:spLocks noGrp="1"/>
          </p:cNvSpPr>
          <p:nvPr>
            <p:ph type="sldNum" sz="quarter" idx="5"/>
          </p:nvPr>
        </p:nvSpPr>
        <p:spPr/>
        <p:txBody>
          <a:bodyPr/>
          <a:lstStyle/>
          <a:p>
            <a:fld id="{578773DF-0EA5-4B53-8C5D-A1D25A59A919}" type="slidenum">
              <a:rPr lang="en-GB" smtClean="0"/>
              <a:t>19</a:t>
            </a:fld>
            <a:endParaRPr lang="en-GB"/>
          </a:p>
        </p:txBody>
      </p:sp>
    </p:spTree>
    <p:extLst>
      <p:ext uri="{BB962C8B-B14F-4D97-AF65-F5344CB8AC3E}">
        <p14:creationId xmlns:p14="http://schemas.microsoft.com/office/powerpoint/2010/main" val="3594952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578773DF-0EA5-4B53-8C5D-A1D25A59A919}" type="slidenum">
              <a:rPr lang="en-GB" smtClean="0"/>
              <a:t>21</a:t>
            </a:fld>
            <a:endParaRPr lang="en-GB"/>
          </a:p>
        </p:txBody>
      </p:sp>
    </p:spTree>
    <p:extLst>
      <p:ext uri="{BB962C8B-B14F-4D97-AF65-F5344CB8AC3E}">
        <p14:creationId xmlns:p14="http://schemas.microsoft.com/office/powerpoint/2010/main" val="20101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There is something interesting that the system block diagram cannot show, the crucial aspects of the design.</a:t>
            </a:r>
          </a:p>
          <a:p>
            <a:endParaRPr lang="en-MY"/>
          </a:p>
          <a:p>
            <a:r>
              <a:rPr lang="en-MY"/>
              <a:t>This competition requires a fast and reliable robot to shift as many pucks as possible in a limited period. Therefore, to ensure shortest movement time and shortest travelled distance to visit all the collection zones, the robot moves forwards straight into the collection zones at the beginning. The robot then only moves forwards and backwards in the 4 collection zones which saves movement time since it takes longer for movement if the robot needs to enter free zone. This movement strategy involves no point turning which lifts the burden of robot alignment. This is made possible by using 4 servo motor puck flicking mechanism. Each servo motor is attached to each corner of the chassis to be responsible for the puck in each collection zone. </a:t>
            </a:r>
            <a:r>
              <a:rPr lang="en-US" altLang="zh-CN"/>
              <a:t>Besides, s</a:t>
            </a:r>
            <a:r>
              <a:rPr lang="en-MY" err="1"/>
              <a:t>ince</a:t>
            </a:r>
            <a:r>
              <a:rPr lang="en-MY"/>
              <a:t> the robot stays between the pucks after visiting all collection zones, this flicking mechanism allows immediate point accumulation with no extra movement.</a:t>
            </a:r>
          </a:p>
          <a:p>
            <a:endParaRPr lang="en-MY"/>
          </a:p>
          <a:p>
            <a:r>
              <a:rPr lang="en-MY"/>
              <a:t>These designs mainly are to reduce the movement time to leave more time for point accumulation.</a:t>
            </a:r>
          </a:p>
          <a:p>
            <a:endParaRPr lang="en-MY"/>
          </a:p>
          <a:p>
            <a:r>
              <a:rPr lang="en-MY"/>
              <a:t>~1.1m</a:t>
            </a:r>
          </a:p>
        </p:txBody>
      </p:sp>
      <p:sp>
        <p:nvSpPr>
          <p:cNvPr id="4" name="Slide Number Placeholder 3"/>
          <p:cNvSpPr>
            <a:spLocks noGrp="1"/>
          </p:cNvSpPr>
          <p:nvPr>
            <p:ph type="sldNum" sz="quarter" idx="5"/>
          </p:nvPr>
        </p:nvSpPr>
        <p:spPr/>
        <p:txBody>
          <a:bodyPr/>
          <a:lstStyle/>
          <a:p>
            <a:fld id="{578773DF-0EA5-4B53-8C5D-A1D25A59A919}" type="slidenum">
              <a:rPr lang="en-GB" smtClean="0"/>
              <a:t>22</a:t>
            </a:fld>
            <a:endParaRPr lang="en-GB"/>
          </a:p>
        </p:txBody>
      </p:sp>
    </p:spTree>
    <p:extLst>
      <p:ext uri="{BB962C8B-B14F-4D97-AF65-F5344CB8AC3E}">
        <p14:creationId xmlns:p14="http://schemas.microsoft.com/office/powerpoint/2010/main" val="333327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robot then moves forwards straight into the puck collection zones 5 and 6 to have the pucks under the colour sensors. The forward movement and stopping at the right position make use of the movement mechanism.</a:t>
            </a:r>
          </a:p>
          <a:p>
            <a:endParaRPr lang="en-MY"/>
          </a:p>
          <a:p>
            <a:r>
              <a:rPr lang="en-MY"/>
              <a:t>~0.3m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25</a:t>
            </a:fld>
            <a:endParaRPr lang="en-GB"/>
          </a:p>
        </p:txBody>
      </p:sp>
    </p:spTree>
    <p:extLst>
      <p:ext uri="{BB962C8B-B14F-4D97-AF65-F5344CB8AC3E}">
        <p14:creationId xmlns:p14="http://schemas.microsoft.com/office/powerpoint/2010/main" val="822169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As mentioned, each wheel in the wheel set has the same speed and direction as its DC motor. Each shaft encoder communicates with the </a:t>
            </a:r>
            <a:r>
              <a:rPr lang="en-MY" err="1"/>
              <a:t>PSoC</a:t>
            </a:r>
            <a:r>
              <a:rPr lang="en-MY"/>
              <a:t> microcontroller via a transfer plate while each DC motor does so via a motor driver. There is a pair of castor balls for third and fourth points of contact for stability and smooth movement of the robot.</a:t>
            </a:r>
          </a:p>
          <a:p>
            <a:endParaRPr lang="en-MY"/>
          </a:p>
          <a:p>
            <a:r>
              <a:rPr lang="en-GB"/>
              <a:t>~0.7m</a:t>
            </a:r>
          </a:p>
        </p:txBody>
      </p:sp>
      <p:sp>
        <p:nvSpPr>
          <p:cNvPr id="4" name="Slide Number Placeholder 3"/>
          <p:cNvSpPr>
            <a:spLocks noGrp="1"/>
          </p:cNvSpPr>
          <p:nvPr>
            <p:ph type="sldNum" sz="quarter" idx="5"/>
          </p:nvPr>
        </p:nvSpPr>
        <p:spPr/>
        <p:txBody>
          <a:bodyPr/>
          <a:lstStyle/>
          <a:p>
            <a:fld id="{578773DF-0EA5-4B53-8C5D-A1D25A59A919}" type="slidenum">
              <a:rPr lang="en-GB" smtClean="0"/>
              <a:t>26</a:t>
            </a:fld>
            <a:endParaRPr lang="en-GB"/>
          </a:p>
        </p:txBody>
      </p:sp>
    </p:spTree>
    <p:extLst>
      <p:ext uri="{BB962C8B-B14F-4D97-AF65-F5344CB8AC3E}">
        <p14:creationId xmlns:p14="http://schemas.microsoft.com/office/powerpoint/2010/main" val="809310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movement algorithm can acknowledges travelled distance, conducts motion control, speed control and differential drive mechanism.</a:t>
            </a:r>
          </a:p>
          <a:p>
            <a:endParaRPr lang="en-MY"/>
          </a:p>
          <a:p>
            <a:r>
              <a:rPr lang="en-MY"/>
              <a:t>~0.2m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27</a:t>
            </a:fld>
            <a:endParaRPr lang="en-GB"/>
          </a:p>
        </p:txBody>
      </p:sp>
    </p:spTree>
    <p:extLst>
      <p:ext uri="{BB962C8B-B14F-4D97-AF65-F5344CB8AC3E}">
        <p14:creationId xmlns:p14="http://schemas.microsoft.com/office/powerpoint/2010/main" val="324396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To handle all aspects of tasks provided in this project, there are 4 main subsystems implemented in the robot which are colour sensing, puck handling, movement, and state sequence initiation subsystems.</a:t>
            </a:r>
          </a:p>
          <a:p>
            <a:endParaRPr lang="en-MY"/>
          </a:p>
          <a:p>
            <a:r>
              <a:rPr lang="en-MY"/>
              <a:t>First is about the colour sensing subsystem. Its algorithm outputs 2 types of signals to the 2 TCS3200 colour sensors, one to switch on and off the attached LEDs, the other is for activation of photodiodes with filter of different colours. The algorithm receives input signal of square wave with different frequency to determine puck colour. </a:t>
            </a:r>
          </a:p>
          <a:p>
            <a:endParaRPr lang="en-MY"/>
          </a:p>
          <a:p>
            <a:r>
              <a:rPr lang="en-MY"/>
              <a:t>Secondly, it’s about the puck handling subsystem. The algorithm outputs analogue signal of pulse width modulator compare value which represents the duty cycle for angular positioning of servo rod to any of the 4 SG90 plastic gear servo motors. The servo motor would then rotate its rod accordingly to flick puck.</a:t>
            </a:r>
          </a:p>
          <a:p>
            <a:endParaRPr lang="en-MY"/>
          </a:p>
          <a:p>
            <a:r>
              <a:rPr lang="en-MY"/>
              <a:t>Next is the movement subsystem. The algorithm sends signals to the motor driver to inform the intended rotating speed and direction of the wheels to move and stop the robot. The motor driver then outputs the information to the DC motors by changing voltage supplied. Each DC motor has its shaft attached to a gearbox which is connected to a wheel so that the DC motor shaft and the wheel has the same speed and direction. The shaft encoder attached to each DC motor can </a:t>
            </a:r>
            <a:r>
              <a:rPr lang="en-US" altLang="zh-CN"/>
              <a:t>indirectly</a:t>
            </a:r>
            <a:r>
              <a:rPr lang="en-MY"/>
              <a:t> capture the angular displacement of the wheel. The signals are then fed back into the algorithm consistently to enable motion control, speed control and differential drive control. </a:t>
            </a:r>
          </a:p>
          <a:p>
            <a:endParaRPr lang="en-MY"/>
          </a:p>
          <a:p>
            <a:r>
              <a:rPr lang="en-MY"/>
              <a:t>The fourth is the state sequence initialization subsystem. A press of the reset button on the </a:t>
            </a:r>
            <a:r>
              <a:rPr lang="en-MY" err="1"/>
              <a:t>PSoC</a:t>
            </a:r>
            <a:r>
              <a:rPr lang="en-MY"/>
              <a:t> board signals the algorithm to reset the robot to be in the initial idle state. The on-board push button can then be pressed to inform the algorithm to traverse from the initial idle state to state 2 to kickstart the robot activities.</a:t>
            </a:r>
          </a:p>
          <a:p>
            <a:endParaRPr lang="en-MY"/>
          </a:p>
          <a:p>
            <a:r>
              <a:rPr lang="en-MY"/>
              <a:t>Lastly, 12 3000mAh Ni-MH rechargeable batteries are used to supply 14.4V which is stepped down to 12V by a DC-DC buck convertor (Full name)to power DC motors via motor driver. The 12V is then stepped down again to 5V to power the remaining electronics.</a:t>
            </a:r>
          </a:p>
          <a:p>
            <a:endParaRPr lang="en-MY"/>
          </a:p>
          <a:p>
            <a:r>
              <a:rPr lang="en-MY"/>
              <a:t>~2.3m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6</a:t>
            </a:fld>
            <a:endParaRPr lang="en-GB"/>
          </a:p>
        </p:txBody>
      </p:sp>
    </p:spTree>
    <p:extLst>
      <p:ext uri="{BB962C8B-B14F-4D97-AF65-F5344CB8AC3E}">
        <p14:creationId xmlns:p14="http://schemas.microsoft.com/office/powerpoint/2010/main" val="2043322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movement algorithm inputs 2 signals phase A and phase B from each shaft encoder to acknowledge the angular displacement of each wheel. These inputs are connected to a quadrature encoder component in the </a:t>
            </a:r>
            <a:r>
              <a:rPr lang="en-MY" err="1"/>
              <a:t>PSoC</a:t>
            </a:r>
            <a:r>
              <a:rPr lang="en-MY"/>
              <a:t> creator whose count can represent travelled distance of each wheel. Let’s see how the quadrature encoder works physically.</a:t>
            </a:r>
          </a:p>
          <a:p>
            <a:endParaRPr lang="en-MY"/>
          </a:p>
          <a:p>
            <a:r>
              <a:rPr lang="en-MY"/>
              <a:t>~0.4m</a:t>
            </a:r>
          </a:p>
          <a:p>
            <a:endParaRPr lang="en-MY"/>
          </a:p>
        </p:txBody>
      </p:sp>
      <p:sp>
        <p:nvSpPr>
          <p:cNvPr id="4" name="Slide Number Placeholder 3"/>
          <p:cNvSpPr>
            <a:spLocks noGrp="1"/>
          </p:cNvSpPr>
          <p:nvPr>
            <p:ph type="sldNum" sz="quarter" idx="5"/>
          </p:nvPr>
        </p:nvSpPr>
        <p:spPr/>
        <p:txBody>
          <a:bodyPr/>
          <a:lstStyle/>
          <a:p>
            <a:fld id="{578773DF-0EA5-4B53-8C5D-A1D25A59A919}" type="slidenum">
              <a:rPr lang="en-GB" smtClean="0"/>
              <a:t>28</a:t>
            </a:fld>
            <a:endParaRPr lang="en-GB"/>
          </a:p>
        </p:txBody>
      </p:sp>
    </p:spTree>
    <p:extLst>
      <p:ext uri="{BB962C8B-B14F-4D97-AF65-F5344CB8AC3E}">
        <p14:creationId xmlns:p14="http://schemas.microsoft.com/office/powerpoint/2010/main" val="536875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A shaft encoder has light transmitters, receivers and a light chopping disc as shown. The transmitters emit fixed light beam A and B to the disc and the corresponding receiver receives the light beam when the light is not blocked by a black spot of the disc. When a wheel keeps rotating, so does the encoder disc. This is reflected by changing light phases output. Thus, the movement algorithm can inputs the light phases output A and B constantly to compute the travelled distance of the wheel constantly for acknowledgement of robot position. </a:t>
            </a:r>
          </a:p>
          <a:p>
            <a:r>
              <a:rPr lang="en-GB">
                <a:hlinkClick r:id="rId3"/>
              </a:rPr>
              <a:t>Optical Encoder (mit.edu)</a:t>
            </a:r>
            <a:endParaRPr lang="en-MY"/>
          </a:p>
          <a:p>
            <a:endParaRPr lang="en-MY"/>
          </a:p>
          <a:p>
            <a:r>
              <a:rPr lang="en-MY"/>
              <a:t>~0.9m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29</a:t>
            </a:fld>
            <a:endParaRPr lang="en-GB"/>
          </a:p>
        </p:txBody>
      </p:sp>
    </p:spTree>
    <p:extLst>
      <p:ext uri="{BB962C8B-B14F-4D97-AF65-F5344CB8AC3E}">
        <p14:creationId xmlns:p14="http://schemas.microsoft.com/office/powerpoint/2010/main" val="2417751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30</a:t>
            </a:fld>
            <a:endParaRPr lang="en-GB"/>
          </a:p>
        </p:txBody>
      </p:sp>
    </p:spTree>
    <p:extLst>
      <p:ext uri="{BB962C8B-B14F-4D97-AF65-F5344CB8AC3E}">
        <p14:creationId xmlns:p14="http://schemas.microsoft.com/office/powerpoint/2010/main" val="223676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31</a:t>
            </a:fld>
            <a:endParaRPr lang="en-GB"/>
          </a:p>
        </p:txBody>
      </p:sp>
    </p:spTree>
    <p:extLst>
      <p:ext uri="{BB962C8B-B14F-4D97-AF65-F5344CB8AC3E}">
        <p14:creationId xmlns:p14="http://schemas.microsoft.com/office/powerpoint/2010/main" val="1586729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32</a:t>
            </a:fld>
            <a:endParaRPr lang="en-GB"/>
          </a:p>
        </p:txBody>
      </p:sp>
    </p:spTree>
    <p:extLst>
      <p:ext uri="{BB962C8B-B14F-4D97-AF65-F5344CB8AC3E}">
        <p14:creationId xmlns:p14="http://schemas.microsoft.com/office/powerpoint/2010/main" val="4113747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Besides, the algorithm also controls 3 motions, stopping, rotating clockwise and anticlockwise of each wheel by adjusting the pair of binary bits IN1 IN2 or IN3 IN4. </a:t>
            </a:r>
            <a:r>
              <a:rPr lang="en-US"/>
              <a:t>The 2 wheels rotate in the same direction for the robot to move forward and backward.</a:t>
            </a:r>
            <a:endParaRPr lang="en-MY"/>
          </a:p>
          <a:p>
            <a:endParaRPr lang="en-MY"/>
          </a:p>
        </p:txBody>
      </p:sp>
      <p:sp>
        <p:nvSpPr>
          <p:cNvPr id="4" name="Slide Number Placeholder 3"/>
          <p:cNvSpPr>
            <a:spLocks noGrp="1"/>
          </p:cNvSpPr>
          <p:nvPr>
            <p:ph type="sldNum" sz="quarter" idx="5"/>
          </p:nvPr>
        </p:nvSpPr>
        <p:spPr/>
        <p:txBody>
          <a:bodyPr/>
          <a:lstStyle/>
          <a:p>
            <a:fld id="{578773DF-0EA5-4B53-8C5D-A1D25A59A919}" type="slidenum">
              <a:rPr lang="en-GB" smtClean="0"/>
              <a:t>33</a:t>
            </a:fld>
            <a:endParaRPr lang="en-GB"/>
          </a:p>
        </p:txBody>
      </p:sp>
    </p:spTree>
    <p:extLst>
      <p:ext uri="{BB962C8B-B14F-4D97-AF65-F5344CB8AC3E}">
        <p14:creationId xmlns:p14="http://schemas.microsoft.com/office/powerpoint/2010/main" val="2012011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Thirdly, t</a:t>
            </a:r>
            <a:r>
              <a:rPr lang="en-MY"/>
              <a:t>he algorithm can vary the output </a:t>
            </a:r>
            <a:r>
              <a:rPr lang="en-MY" err="1"/>
              <a:t>pwm</a:t>
            </a:r>
            <a:r>
              <a:rPr lang="en-MY"/>
              <a:t> duty cycle to the enable pin to change speed of a wheel. </a:t>
            </a:r>
            <a:r>
              <a:rPr lang="en-US"/>
              <a:t>Each wheel has 1 respective </a:t>
            </a:r>
            <a:r>
              <a:rPr lang="en-MY"/>
              <a:t>enable pin on the motor driver.</a:t>
            </a:r>
          </a:p>
          <a:p>
            <a:endParaRPr lang="en-MY"/>
          </a:p>
        </p:txBody>
      </p:sp>
      <p:sp>
        <p:nvSpPr>
          <p:cNvPr id="4" name="Slide Number Placeholder 3"/>
          <p:cNvSpPr>
            <a:spLocks noGrp="1"/>
          </p:cNvSpPr>
          <p:nvPr>
            <p:ph type="sldNum" sz="quarter" idx="5"/>
          </p:nvPr>
        </p:nvSpPr>
        <p:spPr/>
        <p:txBody>
          <a:bodyPr/>
          <a:lstStyle/>
          <a:p>
            <a:fld id="{578773DF-0EA5-4B53-8C5D-A1D25A59A919}" type="slidenum">
              <a:rPr lang="en-GB" smtClean="0"/>
              <a:t>34</a:t>
            </a:fld>
            <a:endParaRPr lang="en-GB"/>
          </a:p>
        </p:txBody>
      </p:sp>
    </p:spTree>
    <p:extLst>
      <p:ext uri="{BB962C8B-B14F-4D97-AF65-F5344CB8AC3E}">
        <p14:creationId xmlns:p14="http://schemas.microsoft.com/office/powerpoint/2010/main" val="2175276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a:t>These 3 basic functions, acknowledgement of travelled distance, speed control, and motion control enable differential drive mechanism. </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35</a:t>
            </a:fld>
            <a:endParaRPr lang="en-GB"/>
          </a:p>
        </p:txBody>
      </p:sp>
    </p:spTree>
    <p:extLst>
      <p:ext uri="{BB962C8B-B14F-4D97-AF65-F5344CB8AC3E}">
        <p14:creationId xmlns:p14="http://schemas.microsoft.com/office/powerpoint/2010/main" val="2985473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2 wheels tend to have different physical speed despite same coded speed due to physical limitations. Therefore, the algorithm uses proportional controller for the differential drive mechanism to align speed of both wheels for smooth robot movement. </a:t>
            </a:r>
          </a:p>
          <a:p>
            <a:endParaRPr lang="en-GB"/>
          </a:p>
          <a:p>
            <a:r>
              <a:rPr lang="en-GB"/>
              <a:t>Before starting, we chose the right wheel to be the master wheel and the left to be the slave wheel. Speed of master wheel never changes while the speed of slave wheel is tuned constantly.</a:t>
            </a:r>
          </a:p>
          <a:p>
            <a:endParaRPr lang="en-GB"/>
          </a:p>
          <a:p>
            <a:r>
              <a:rPr lang="en-GB"/>
              <a:t>At first, we initialize shaft encoder count of both wheels to be 0. </a:t>
            </a:r>
          </a:p>
          <a:p>
            <a:endParaRPr lang="en-GB"/>
          </a:p>
          <a:p>
            <a:r>
              <a:rPr lang="en-GB"/>
              <a:t>Next is to define the proportional gain to be 250 which is obtained by trials and errors as too large the value oscillates the control output while too small the value induces slow response. </a:t>
            </a:r>
          </a:p>
          <a:p>
            <a:endParaRPr lang="en-GB"/>
          </a:p>
          <a:p>
            <a:r>
              <a:rPr lang="en-GB"/>
              <a:t>We then set both PWM compare values which reflects speeds to be 8000 initially which represents 32% duty cycle for a period of 25ms.</a:t>
            </a:r>
          </a:p>
          <a:p>
            <a:endParaRPr lang="en-GB"/>
          </a:p>
          <a:p>
            <a:r>
              <a:rPr lang="en-GB"/>
              <a:t>After then, the algorithm checks if the intended position is reached. If the condition is not met, the algorithm acquires the</a:t>
            </a:r>
            <a:r>
              <a:rPr lang="en-GB" baseline="0"/>
              <a:t> wheel counts </a:t>
            </a:r>
            <a:r>
              <a:rPr lang="en-GB"/>
              <a:t>and adjusts the speed of the slave wheel by changing the corresponding PWM compare value according to the equation shown. If the master wheel moves faster than the slave wheel at an instant, its wheel count must be larger and thus increases the speed of the slave wheel right</a:t>
            </a:r>
            <a:r>
              <a:rPr lang="en-GB" baseline="0"/>
              <a:t> </a:t>
            </a:r>
            <a:r>
              <a:rPr lang="en-GB"/>
              <a:t>after this instant to compensate the difference in travelled distance between</a:t>
            </a:r>
            <a:r>
              <a:rPr lang="en-GB" baseline="0"/>
              <a:t> the wheels</a:t>
            </a:r>
            <a:r>
              <a:rPr lang="en-GB"/>
              <a:t>. If the opposite happens, the speed of the slave wheel would be decreased. After 10 milliseconds, the process repeats until the intended wheel count is reached where the robot would stop movement.</a:t>
            </a:r>
          </a:p>
          <a:p>
            <a:endParaRPr lang="en-GB"/>
          </a:p>
          <a:p>
            <a:r>
              <a:rPr lang="en-GB"/>
              <a:t>The key movement methods are done and let’s get back to the robot motion flow.</a:t>
            </a:r>
          </a:p>
        </p:txBody>
      </p:sp>
      <p:sp>
        <p:nvSpPr>
          <p:cNvPr id="4" name="Slide Number Placeholder 3"/>
          <p:cNvSpPr>
            <a:spLocks noGrp="1"/>
          </p:cNvSpPr>
          <p:nvPr>
            <p:ph type="sldNum" sz="quarter" idx="5"/>
          </p:nvPr>
        </p:nvSpPr>
        <p:spPr/>
        <p:txBody>
          <a:bodyPr/>
          <a:lstStyle/>
          <a:p>
            <a:fld id="{578773DF-0EA5-4B53-8C5D-A1D25A59A919}" type="slidenum">
              <a:rPr lang="en-GB" smtClean="0"/>
              <a:t>36</a:t>
            </a:fld>
            <a:endParaRPr lang="en-GB"/>
          </a:p>
        </p:txBody>
      </p:sp>
    </p:spTree>
    <p:extLst>
      <p:ext uri="{BB962C8B-B14F-4D97-AF65-F5344CB8AC3E}">
        <p14:creationId xmlns:p14="http://schemas.microsoft.com/office/powerpoint/2010/main" val="2893888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robot then moves forwards straight into the puck collection zones 5 and 6 to have the pucks under the colour sensors. The forward movement and stopping at the right position make use of the movement mechanism.</a:t>
            </a:r>
          </a:p>
          <a:p>
            <a:endParaRPr lang="en-MY"/>
          </a:p>
          <a:p>
            <a:r>
              <a:rPr lang="en-MY"/>
              <a:t>~0.3m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37</a:t>
            </a:fld>
            <a:endParaRPr lang="en-GB"/>
          </a:p>
        </p:txBody>
      </p:sp>
    </p:spTree>
    <p:extLst>
      <p:ext uri="{BB962C8B-B14F-4D97-AF65-F5344CB8AC3E}">
        <p14:creationId xmlns:p14="http://schemas.microsoft.com/office/powerpoint/2010/main" val="10405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To handle all aspects of tasks provided in this project, there are 4 main subsystems implemented in the robot which are colour sensing, puck handling, movement, and state sequence initiation subsystems.</a:t>
            </a:r>
          </a:p>
          <a:p>
            <a:endParaRPr lang="en-MY"/>
          </a:p>
          <a:p>
            <a:r>
              <a:rPr lang="en-MY"/>
              <a:t>First is about the colour sensing subsystem. Its algorithm outputs 2 types of signals to the 2 TCS3200 colour sensors, one to switch on and off the attached LEDs, the other is for activation of photodiodes with filter of different colours. The algorithm receives input signal of square wave with different frequency to determine puck colour. </a:t>
            </a:r>
          </a:p>
          <a:p>
            <a:endParaRPr lang="en-MY"/>
          </a:p>
          <a:p>
            <a:r>
              <a:rPr lang="en-MY"/>
              <a:t>Secondly, it’s about the puck handling subsystem. The algorithm outputs analogue signal of pulse width modulator compare value which represents the duty cycle for angular positioning of servo rod to any of the 4 SG90 plastic gear servo motors. The servo motor would then rotate its rod accordingly to flick puck.</a:t>
            </a:r>
          </a:p>
          <a:p>
            <a:endParaRPr lang="en-MY"/>
          </a:p>
          <a:p>
            <a:r>
              <a:rPr lang="en-MY"/>
              <a:t>Next is the movement subsystem. The algorithm sends signals to the motor driver to inform the intended rotating speed and direction of the wheels to move and stop the robot. The motor driver then outputs the information to the DC motors by changing voltage supplied. Each DC motor has its shaft attached to a gearbox which is connected to a wheel so that the DC motor shaft and the wheel has the same speed and direction. The shaft encoder attached to each DC motor can </a:t>
            </a:r>
            <a:r>
              <a:rPr lang="en-US" altLang="zh-CN"/>
              <a:t>indirectly</a:t>
            </a:r>
            <a:r>
              <a:rPr lang="en-MY"/>
              <a:t> capture the angular displacement of the wheel. The signals are then fed back into the algorithm consistently to enable motion control, speed control and differential drive control. </a:t>
            </a:r>
          </a:p>
          <a:p>
            <a:endParaRPr lang="en-MY"/>
          </a:p>
          <a:p>
            <a:r>
              <a:rPr lang="en-MY"/>
              <a:t>The fourth is the state sequence initialization subsystem. A press of the reset button on the </a:t>
            </a:r>
            <a:r>
              <a:rPr lang="en-MY" err="1"/>
              <a:t>PSoC</a:t>
            </a:r>
            <a:r>
              <a:rPr lang="en-MY"/>
              <a:t> board signals the algorithm to reset the robot to be in the initial idle state. The on-board push button can then be pressed to inform the algorithm to traverse from the initial idle state to state 2 to kickstart the robot activities.</a:t>
            </a:r>
          </a:p>
          <a:p>
            <a:endParaRPr lang="en-MY"/>
          </a:p>
          <a:p>
            <a:r>
              <a:rPr lang="en-MY"/>
              <a:t>Lastly, 12 3000mAh Ni-MH rechargeable batteries are used to supply 14.4V which is stepped down to 12V by a DC-DC buck convertor (Full name)to power DC motors via motor driver. The 12V is then stepped down again to 5V to power the remaining electronics.</a:t>
            </a:r>
          </a:p>
          <a:p>
            <a:endParaRPr lang="en-MY"/>
          </a:p>
          <a:p>
            <a:r>
              <a:rPr lang="en-MY"/>
              <a:t>~2.3m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7</a:t>
            </a:fld>
            <a:endParaRPr lang="en-GB"/>
          </a:p>
        </p:txBody>
      </p:sp>
    </p:spTree>
    <p:extLst>
      <p:ext uri="{BB962C8B-B14F-4D97-AF65-F5344CB8AC3E}">
        <p14:creationId xmlns:p14="http://schemas.microsoft.com/office/powerpoint/2010/main" val="803617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hlinkClick r:id="rId3"/>
              </a:rPr>
              <a:t>Jual</a:t>
            </a:r>
            <a:r>
              <a:rPr lang="en-GB">
                <a:hlinkClick r:id="rId3"/>
              </a:rPr>
              <a:t> GY-31 TCS3200 </a:t>
            </a:r>
            <a:r>
              <a:rPr lang="en-GB" err="1">
                <a:hlinkClick r:id="rId3"/>
              </a:rPr>
              <a:t>Color</a:t>
            </a:r>
            <a:r>
              <a:rPr lang="en-GB">
                <a:hlinkClick r:id="rId3"/>
              </a:rPr>
              <a:t> Sensor Module (jogjarobotika.com)</a:t>
            </a:r>
            <a:endParaRPr lang="en-GB"/>
          </a:p>
          <a:p>
            <a:r>
              <a:rPr lang="en-GB">
                <a:hlinkClick r:id="rId4"/>
              </a:rPr>
              <a:t>TCS3200 Colour Sensor Module - </a:t>
            </a:r>
            <a:r>
              <a:rPr lang="en-GB" err="1">
                <a:hlinkClick r:id="rId4"/>
              </a:rPr>
              <a:t>Elecrow</a:t>
            </a:r>
            <a:endParaRPr lang="en-GB"/>
          </a:p>
          <a:p>
            <a:r>
              <a:rPr lang="en-GB"/>
              <a:t>The colour sensor has a 8x8 array of photodiodes with different type of filters. 16 of them have red filters, the same number goes to blue, green and clear filters. </a:t>
            </a:r>
          </a:p>
          <a:p>
            <a:r>
              <a:rPr lang="en-GB"/>
              <a:t>~1m</a:t>
            </a:r>
          </a:p>
        </p:txBody>
      </p:sp>
      <p:sp>
        <p:nvSpPr>
          <p:cNvPr id="4" name="Slide Number Placeholder 3"/>
          <p:cNvSpPr>
            <a:spLocks noGrp="1"/>
          </p:cNvSpPr>
          <p:nvPr>
            <p:ph type="sldNum" sz="quarter" idx="5"/>
          </p:nvPr>
        </p:nvSpPr>
        <p:spPr/>
        <p:txBody>
          <a:bodyPr/>
          <a:lstStyle/>
          <a:p>
            <a:fld id="{578773DF-0EA5-4B53-8C5D-A1D25A59A919}" type="slidenum">
              <a:rPr lang="en-GB" smtClean="0"/>
              <a:t>38</a:t>
            </a:fld>
            <a:endParaRPr lang="en-GB"/>
          </a:p>
        </p:txBody>
      </p:sp>
    </p:spTree>
    <p:extLst>
      <p:ext uri="{BB962C8B-B14F-4D97-AF65-F5344CB8AC3E}">
        <p14:creationId xmlns:p14="http://schemas.microsoft.com/office/powerpoint/2010/main" val="1906777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hlinkClick r:id="rId3"/>
              </a:rPr>
              <a:t>Jual</a:t>
            </a:r>
            <a:r>
              <a:rPr lang="en-GB">
                <a:hlinkClick r:id="rId3"/>
              </a:rPr>
              <a:t> GY-31 TCS3200 </a:t>
            </a:r>
            <a:r>
              <a:rPr lang="en-GB" err="1">
                <a:hlinkClick r:id="rId3"/>
              </a:rPr>
              <a:t>Color</a:t>
            </a:r>
            <a:r>
              <a:rPr lang="en-GB">
                <a:hlinkClick r:id="rId3"/>
              </a:rPr>
              <a:t> Sensor Module (jogjarobotika.com)</a:t>
            </a:r>
            <a:endParaRPr lang="en-GB"/>
          </a:p>
          <a:p>
            <a:r>
              <a:rPr lang="en-GB">
                <a:hlinkClick r:id="rId4"/>
              </a:rPr>
              <a:t>TCS3200 Colour Sensor Module - </a:t>
            </a:r>
            <a:r>
              <a:rPr lang="en-GB" err="1">
                <a:hlinkClick r:id="rId4"/>
              </a:rPr>
              <a:t>Elecrow</a:t>
            </a:r>
            <a:endParaRPr lang="en-GB"/>
          </a:p>
          <a:p>
            <a:r>
              <a:rPr lang="en-GB"/>
              <a:t>The colour sensor has a 8x8 array of photodiodes with different type of filters. 16 of them have red filters, the same number goes to blue, green and clear filters. Let’s assume a red puck is under the colour sensor. When the LEDs illuminate the red puck, the red puck tends to reflect higher irradiance of red component of light to the photodiodes with red filter which only receives red component of reflected light. This causes the current passing through the red photodiode to be higher compared to other photodiodes. The larger current is converted proportionally to a digital square wave at the output to the microcontroller with a larger frequency. The same logic is also valid for blue and green pucks. We can now move on to the algorithm.</a:t>
            </a:r>
          </a:p>
          <a:p>
            <a:endParaRPr lang="en-GB"/>
          </a:p>
          <a:p>
            <a:r>
              <a:rPr lang="en-GB"/>
              <a:t>~1m</a:t>
            </a:r>
          </a:p>
        </p:txBody>
      </p:sp>
      <p:sp>
        <p:nvSpPr>
          <p:cNvPr id="4" name="Slide Number Placeholder 3"/>
          <p:cNvSpPr>
            <a:spLocks noGrp="1"/>
          </p:cNvSpPr>
          <p:nvPr>
            <p:ph type="sldNum" sz="quarter" idx="5"/>
          </p:nvPr>
        </p:nvSpPr>
        <p:spPr/>
        <p:txBody>
          <a:bodyPr/>
          <a:lstStyle/>
          <a:p>
            <a:fld id="{578773DF-0EA5-4B53-8C5D-A1D25A59A919}" type="slidenum">
              <a:rPr lang="en-GB" smtClean="0"/>
              <a:t>39</a:t>
            </a:fld>
            <a:endParaRPr lang="en-GB"/>
          </a:p>
        </p:txBody>
      </p:sp>
    </p:spTree>
    <p:extLst>
      <p:ext uri="{BB962C8B-B14F-4D97-AF65-F5344CB8AC3E}">
        <p14:creationId xmlns:p14="http://schemas.microsoft.com/office/powerpoint/2010/main" val="131500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hlinkClick r:id="rId3"/>
              </a:rPr>
              <a:t>Jual</a:t>
            </a:r>
            <a:r>
              <a:rPr lang="en-GB">
                <a:hlinkClick r:id="rId3"/>
              </a:rPr>
              <a:t> GY-31 TCS3200 </a:t>
            </a:r>
            <a:r>
              <a:rPr lang="en-GB" err="1">
                <a:hlinkClick r:id="rId3"/>
              </a:rPr>
              <a:t>Color</a:t>
            </a:r>
            <a:r>
              <a:rPr lang="en-GB">
                <a:hlinkClick r:id="rId3"/>
              </a:rPr>
              <a:t> Sensor Module (jogjarobotika.com)</a:t>
            </a:r>
            <a:endParaRPr lang="en-GB"/>
          </a:p>
          <a:p>
            <a:r>
              <a:rPr lang="en-GB">
                <a:hlinkClick r:id="rId4"/>
              </a:rPr>
              <a:t>TCS3200 Colour Sensor Module - </a:t>
            </a:r>
            <a:r>
              <a:rPr lang="en-GB" err="1">
                <a:hlinkClick r:id="rId4"/>
              </a:rPr>
              <a:t>Elecrow</a:t>
            </a:r>
            <a:endParaRPr lang="en-GB"/>
          </a:p>
          <a:p>
            <a:r>
              <a:rPr lang="en-GB"/>
              <a:t>The colour sensor has a 8x8 array of photodiodes with different type of filters. 16 of them have red filters, the same number goes to blue, green and clear filters. Let’s assume a red puck is under the colour sensor. When the LEDs illuminate the red puck, the red puck tends to reflect higher irradiance of red component of light to the photodiodes with red filter which only receives red component of reflected light. This causes the current passing through the red photodiode to be higher compared to other photodiodes. The larger current is converted proportionally to a digital square wave at the output to the microcontroller with a larger frequency. The same logic is also valid for blue and green pucks. We can now move on to the algorithm.</a:t>
            </a:r>
          </a:p>
          <a:p>
            <a:endParaRPr lang="en-GB"/>
          </a:p>
          <a:p>
            <a:r>
              <a:rPr lang="en-GB"/>
              <a:t>~1m</a:t>
            </a:r>
          </a:p>
        </p:txBody>
      </p:sp>
      <p:sp>
        <p:nvSpPr>
          <p:cNvPr id="4" name="Slide Number Placeholder 3"/>
          <p:cNvSpPr>
            <a:spLocks noGrp="1"/>
          </p:cNvSpPr>
          <p:nvPr>
            <p:ph type="sldNum" sz="quarter" idx="5"/>
          </p:nvPr>
        </p:nvSpPr>
        <p:spPr/>
        <p:txBody>
          <a:bodyPr/>
          <a:lstStyle/>
          <a:p>
            <a:fld id="{578773DF-0EA5-4B53-8C5D-A1D25A59A919}" type="slidenum">
              <a:rPr lang="en-GB" smtClean="0"/>
              <a:t>40</a:t>
            </a:fld>
            <a:endParaRPr lang="en-GB"/>
          </a:p>
        </p:txBody>
      </p:sp>
    </p:spTree>
    <p:extLst>
      <p:ext uri="{BB962C8B-B14F-4D97-AF65-F5344CB8AC3E}">
        <p14:creationId xmlns:p14="http://schemas.microsoft.com/office/powerpoint/2010/main" val="3530827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algorithm starts by activating the LEDs and the scaling pins for large enough output frequency and easier computation. After then, the photodiodes with red filter are activated. </a:t>
            </a:r>
          </a:p>
          <a:p>
            <a:endParaRPr lang="en-MY"/>
          </a:p>
          <a:p>
            <a:r>
              <a:rPr lang="en-MY"/>
              <a:t>//The PWM starts the fixed time window where the counters starts to count the rising edge of the sensor output wave. Two counters are used in the software for simultaneous colour sensing. </a:t>
            </a:r>
          </a:p>
          <a:p>
            <a:endParaRPr lang="en-MY"/>
          </a:p>
          <a:p>
            <a:r>
              <a:rPr lang="en-MY"/>
              <a:t>Once the fixed time window ends, the counters stop capturing the output wave and the output wave frequency is stored in the algorithm. The same process repeats for blue and green photodiodes. This flow shown here is then repeated 3 times and an average is taken for higher accuracy. The highest average frequency would determine the puck colour.</a:t>
            </a:r>
          </a:p>
          <a:p>
            <a:endParaRPr lang="en-MY"/>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colour sensing method is now clear and let’s get back to the motion flow of the robot.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~1m20s</a:t>
            </a:r>
          </a:p>
          <a:p>
            <a:endParaRPr lang="en-MY"/>
          </a:p>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41</a:t>
            </a:fld>
            <a:endParaRPr lang="en-GB"/>
          </a:p>
        </p:txBody>
      </p:sp>
    </p:spTree>
    <p:extLst>
      <p:ext uri="{BB962C8B-B14F-4D97-AF65-F5344CB8AC3E}">
        <p14:creationId xmlns:p14="http://schemas.microsoft.com/office/powerpoint/2010/main" val="1420437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Colour sensing is then done. The puck at zone 6 is valid and the robot will then attempt to flick it.</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42</a:t>
            </a:fld>
            <a:endParaRPr lang="en-GB"/>
          </a:p>
        </p:txBody>
      </p:sp>
    </p:spTree>
    <p:extLst>
      <p:ext uri="{BB962C8B-B14F-4D97-AF65-F5344CB8AC3E}">
        <p14:creationId xmlns:p14="http://schemas.microsoft.com/office/powerpoint/2010/main" val="375957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motor first moves forwards for a certain distance.</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43</a:t>
            </a:fld>
            <a:endParaRPr lang="en-GB"/>
          </a:p>
        </p:txBody>
      </p:sp>
    </p:spTree>
    <p:extLst>
      <p:ext uri="{BB962C8B-B14F-4D97-AF65-F5344CB8AC3E}">
        <p14:creationId xmlns:p14="http://schemas.microsoft.com/office/powerpoint/2010/main" val="997215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To close the back servo rods.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44</a:t>
            </a:fld>
            <a:endParaRPr lang="en-GB"/>
          </a:p>
        </p:txBody>
      </p:sp>
    </p:spTree>
    <p:extLst>
      <p:ext uri="{BB962C8B-B14F-4D97-AF65-F5344CB8AC3E}">
        <p14:creationId xmlns:p14="http://schemas.microsoft.com/office/powerpoint/2010/main" val="845258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It then moves backwards to the </a:t>
            </a:r>
            <a:r>
              <a:rPr lang="en-MY" err="1"/>
              <a:t>center</a:t>
            </a:r>
            <a:r>
              <a:rPr lang="en-MY"/>
              <a:t> between the pucks, </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45</a:t>
            </a:fld>
            <a:endParaRPr lang="en-GB"/>
          </a:p>
        </p:txBody>
      </p:sp>
    </p:spTree>
    <p:extLst>
      <p:ext uri="{BB962C8B-B14F-4D97-AF65-F5344CB8AC3E}">
        <p14:creationId xmlns:p14="http://schemas.microsoft.com/office/powerpoint/2010/main" val="3902330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And flicks the valid puck. This puck shifting activity is made possible by the puck handling subsystem.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46</a:t>
            </a:fld>
            <a:endParaRPr lang="en-GB"/>
          </a:p>
        </p:txBody>
      </p:sp>
    </p:spTree>
    <p:extLst>
      <p:ext uri="{BB962C8B-B14F-4D97-AF65-F5344CB8AC3E}">
        <p14:creationId xmlns:p14="http://schemas.microsoft.com/office/powerpoint/2010/main" val="3607925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578773DF-0EA5-4B53-8C5D-A1D25A59A919}" type="slidenum">
              <a:rPr lang="en-GB" smtClean="0"/>
              <a:t>48</a:t>
            </a:fld>
            <a:endParaRPr lang="en-GB"/>
          </a:p>
        </p:txBody>
      </p:sp>
    </p:spTree>
    <p:extLst>
      <p:ext uri="{BB962C8B-B14F-4D97-AF65-F5344CB8AC3E}">
        <p14:creationId xmlns:p14="http://schemas.microsoft.com/office/powerpoint/2010/main" val="409373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To handle all aspects of tasks provided in this project, there are 4 main subsystems implemented in the robot which are colour sensing, puck handling, movement, and state sequence initiation subsystems.</a:t>
            </a:r>
          </a:p>
          <a:p>
            <a:endParaRPr lang="en-MY"/>
          </a:p>
          <a:p>
            <a:r>
              <a:rPr lang="en-MY"/>
              <a:t>First is about the colour sensing subsystem. Its algorithm outputs 2 types of signals to the 2 TCS3200 colour sensors, one to switch on and off the attached LEDs, the other is for activation of photodiodes with filter of different colours. The algorithm receives input signal of square wave with different frequency to determine puck colour. </a:t>
            </a:r>
          </a:p>
          <a:p>
            <a:endParaRPr lang="en-MY"/>
          </a:p>
          <a:p>
            <a:r>
              <a:rPr lang="en-MY"/>
              <a:t>Secondly, it’s about the puck handling subsystem. The algorithm outputs analogue signal of pulse width modulator compare value which represents the duty cycle for angular positioning of servo rod to any of the 4 SG90 plastic gear servo motors. The servo motor would then rotate its rod accordingly to flick puck.</a:t>
            </a:r>
          </a:p>
          <a:p>
            <a:endParaRPr lang="en-MY"/>
          </a:p>
          <a:p>
            <a:r>
              <a:rPr lang="en-MY"/>
              <a:t>Next is the movement subsystem. The algorithm sends signals to the motor driver to inform the intended rotating speed and direction of the wheels to move and stop the robot. The motor driver then outputs the information to the DC motors by changing voltage supplied. Each DC motor has its shaft attached to a gearbox which is connected to a wheel so that the DC motor shaft and the wheel has the same speed and direction. The shaft encoder attached to each DC motor can </a:t>
            </a:r>
            <a:r>
              <a:rPr lang="en-US" altLang="zh-CN"/>
              <a:t>indirectly</a:t>
            </a:r>
            <a:r>
              <a:rPr lang="en-MY"/>
              <a:t> capture the angular displacement of the wheel. The signals are then fed back into the algorithm consistently to enable motion control, speed control and differential drive control. </a:t>
            </a:r>
          </a:p>
          <a:p>
            <a:endParaRPr lang="en-MY"/>
          </a:p>
          <a:p>
            <a:r>
              <a:rPr lang="en-MY"/>
              <a:t>The fourth is the state sequence initialization subsystem. A press of the reset button on the </a:t>
            </a:r>
            <a:r>
              <a:rPr lang="en-MY" err="1"/>
              <a:t>PSoC</a:t>
            </a:r>
            <a:r>
              <a:rPr lang="en-MY"/>
              <a:t> board signals the algorithm to reset the robot to be in the initial idle state. The on-board push button can then be pressed to inform the algorithm to traverse from the initial idle state to state 2 to kickstart the robot activities.</a:t>
            </a:r>
          </a:p>
          <a:p>
            <a:endParaRPr lang="en-MY"/>
          </a:p>
          <a:p>
            <a:r>
              <a:rPr lang="en-MY"/>
              <a:t>Lastly, 12 3000mAh Ni-MH rechargeable batteries are used to supply 14.4V which is stepped down to 12V by a DC-DC buck convertor (Full name)to power DC motors via motor driver. The 12V is then stepped down again to 5V to power the remaining electronics.</a:t>
            </a:r>
          </a:p>
          <a:p>
            <a:endParaRPr lang="en-MY"/>
          </a:p>
          <a:p>
            <a:r>
              <a:rPr lang="en-MY"/>
              <a:t>~2.3m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8</a:t>
            </a:fld>
            <a:endParaRPr lang="en-GB"/>
          </a:p>
        </p:txBody>
      </p:sp>
    </p:spTree>
    <p:extLst>
      <p:ext uri="{BB962C8B-B14F-4D97-AF65-F5344CB8AC3E}">
        <p14:creationId xmlns:p14="http://schemas.microsoft.com/office/powerpoint/2010/main" val="3027318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Each servo is connected to a rod via xxx. The rod is made of </a:t>
            </a:r>
            <a:r>
              <a:rPr lang="en-MY" err="1"/>
              <a:t>yyy</a:t>
            </a:r>
            <a:r>
              <a:rPr lang="en-MY"/>
              <a:t>. The servo has an input pin connected to the microcontroller for the puck handling algorithm to instruct rotation of shaft and thus the rod.</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49</a:t>
            </a:fld>
            <a:endParaRPr lang="en-GB"/>
          </a:p>
        </p:txBody>
      </p:sp>
    </p:spTree>
    <p:extLst>
      <p:ext uri="{BB962C8B-B14F-4D97-AF65-F5344CB8AC3E}">
        <p14:creationId xmlns:p14="http://schemas.microsoft.com/office/powerpoint/2010/main" val="138068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For each servo rod, the distance between the pivot and the point of contact of the puck is roughly 5.5cm. Since the distance is not large enough for dragging action, flicking is used. The angular displacement of the servo rod to flick puck into the capture zone is roughly xx </a:t>
            </a:r>
            <a:r>
              <a:rPr lang="en-MY" err="1"/>
              <a:t>deg</a:t>
            </a:r>
            <a:r>
              <a:rPr lang="en-MY"/>
              <a:t> which is obtained by trials and errors.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50</a:t>
            </a:fld>
            <a:endParaRPr lang="en-GB"/>
          </a:p>
        </p:txBody>
      </p:sp>
    </p:spTree>
    <p:extLst>
      <p:ext uri="{BB962C8B-B14F-4D97-AF65-F5344CB8AC3E}">
        <p14:creationId xmlns:p14="http://schemas.microsoft.com/office/powerpoint/2010/main" val="2855900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hlinkClick r:id="rId3"/>
              </a:rPr>
              <a:t>How Servo Motors Work | Servo Motors High Efficiency and Power (jameco.com)</a:t>
            </a:r>
            <a:endParaRPr lang="en-MY"/>
          </a:p>
          <a:p>
            <a:r>
              <a:rPr lang="en-MY"/>
              <a:t>The puck handling algorithm makes use of 2 2-output PWM to control the angular position of the servo rods by changing corresponding PWM compare value. PWM compare value represents the PWM pulse width or the duty cycle. Increasing the duty cycle rotates the rod to one direction while decreasing rotates the rod to the other direction. As a PWM period of 50kHz is used, change of pulse width by 1ms rotates the servo rod by 180 degrees. For less than 180 degree rotation, the pulse width change is scaled accordingly. The puck handling algorithm thus rotates the servo rod whenever needed according to the motion flow. </a:t>
            </a:r>
          </a:p>
          <a:p>
            <a:endParaRPr lang="en-MY"/>
          </a:p>
          <a:p>
            <a:r>
              <a:rPr lang="en-MY"/>
              <a:t>~1m45s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51</a:t>
            </a:fld>
            <a:endParaRPr lang="en-GB"/>
          </a:p>
        </p:txBody>
      </p:sp>
    </p:spTree>
    <p:extLst>
      <p:ext uri="{BB962C8B-B14F-4D97-AF65-F5344CB8AC3E}">
        <p14:creationId xmlns:p14="http://schemas.microsoft.com/office/powerpoint/2010/main" val="32862039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Once the 2 second period is over, the servo rod retracts.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52</a:t>
            </a:fld>
            <a:endParaRPr lang="en-GB"/>
          </a:p>
        </p:txBody>
      </p:sp>
    </p:spTree>
    <p:extLst>
      <p:ext uri="{BB962C8B-B14F-4D97-AF65-F5344CB8AC3E}">
        <p14:creationId xmlns:p14="http://schemas.microsoft.com/office/powerpoint/2010/main" val="1405823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system integrator can then placed back the captured puck into the black circle. Since no puck detection sensor is used, the robot depends solely on a delay of 8s to ensure the system integrator is able to placed the puck back before robot continues its activities.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53</a:t>
            </a:fld>
            <a:endParaRPr lang="en-GB"/>
          </a:p>
        </p:txBody>
      </p:sp>
    </p:spTree>
    <p:extLst>
      <p:ext uri="{BB962C8B-B14F-4D97-AF65-F5344CB8AC3E}">
        <p14:creationId xmlns:p14="http://schemas.microsoft.com/office/powerpoint/2010/main" val="811545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54</a:t>
            </a:fld>
            <a:endParaRPr lang="en-GB"/>
          </a:p>
        </p:txBody>
      </p:sp>
    </p:spTree>
    <p:extLst>
      <p:ext uri="{BB962C8B-B14F-4D97-AF65-F5344CB8AC3E}">
        <p14:creationId xmlns:p14="http://schemas.microsoft.com/office/powerpoint/2010/main" val="3933582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robot then moves forwards to zones 7 and 8 for colour detection of the pucks.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55</a:t>
            </a:fld>
            <a:endParaRPr lang="en-GB"/>
          </a:p>
        </p:txBody>
      </p:sp>
    </p:spTree>
    <p:extLst>
      <p:ext uri="{BB962C8B-B14F-4D97-AF65-F5344CB8AC3E}">
        <p14:creationId xmlns:p14="http://schemas.microsoft.com/office/powerpoint/2010/main" val="1421879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After colour detection, the robot moves backwards to the </a:t>
            </a:r>
            <a:r>
              <a:rPr lang="en-MY" err="1"/>
              <a:t>center</a:t>
            </a:r>
            <a:r>
              <a:rPr lang="en-MY"/>
              <a:t> between the pucks.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56</a:t>
            </a:fld>
            <a:endParaRPr lang="en-GB"/>
          </a:p>
        </p:txBody>
      </p:sp>
    </p:spTree>
    <p:extLst>
      <p:ext uri="{BB962C8B-B14F-4D97-AF65-F5344CB8AC3E}">
        <p14:creationId xmlns:p14="http://schemas.microsoft.com/office/powerpoint/2010/main" val="136061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robot then flicks the valid puck at zone 7. Again, the servo rod retracts after 2 seconds.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57</a:t>
            </a:fld>
            <a:endParaRPr lang="en-GB"/>
          </a:p>
        </p:txBody>
      </p:sp>
    </p:spTree>
    <p:extLst>
      <p:ext uri="{BB962C8B-B14F-4D97-AF65-F5344CB8AC3E}">
        <p14:creationId xmlns:p14="http://schemas.microsoft.com/office/powerpoint/2010/main" val="3450651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robot then flicks the valid puck at zone 7. Again, the servo rod retracts after 2 seconds.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58</a:t>
            </a:fld>
            <a:endParaRPr lang="en-GB"/>
          </a:p>
        </p:txBody>
      </p:sp>
    </p:spTree>
    <p:extLst>
      <p:ext uri="{BB962C8B-B14F-4D97-AF65-F5344CB8AC3E}">
        <p14:creationId xmlns:p14="http://schemas.microsoft.com/office/powerpoint/2010/main" val="231834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To handle all aspects of tasks provided in this project, there are 4 main subsystems implemented in the robot which are colour sensing, puck handling, movement, and state sequence initiation subsystems.</a:t>
            </a:r>
          </a:p>
          <a:p>
            <a:endParaRPr lang="en-MY"/>
          </a:p>
          <a:p>
            <a:r>
              <a:rPr lang="en-MY"/>
              <a:t>First is about the colour sensing subsystem. Its algorithm outputs 2 types of signals to the 2 TCS3200 colour sensors, one to switch on and off the attached LEDs, the other is for activation of photodiodes with filter of different colours. The algorithm receives input signal of square wave with different frequency to determine puck colour. </a:t>
            </a:r>
          </a:p>
          <a:p>
            <a:endParaRPr lang="en-MY"/>
          </a:p>
          <a:p>
            <a:r>
              <a:rPr lang="en-MY"/>
              <a:t>Secondly, it’s about the puck handling subsystem. The algorithm outputs analogue signal of pulse width modulator compare value which represents the duty cycle for angular positioning of servo rod to any of the 4 SG90 plastic gear servo motors. The servo motor would then rotate its rod accordingly to flick puck.</a:t>
            </a:r>
          </a:p>
          <a:p>
            <a:endParaRPr lang="en-MY"/>
          </a:p>
          <a:p>
            <a:r>
              <a:rPr lang="en-MY"/>
              <a:t>Next is the movement subsystem. The algorithm sends signals to the motor driver to inform the intended rotating speed and direction of the wheels to move and stop the robot. The motor driver then outputs the information to the DC motors by changing voltage supplied. Each DC motor has its shaft attached to a gearbox which is connected to a wheel so that the DC motor shaft and the wheel has the same speed and direction. The shaft encoder attached to each DC motor can </a:t>
            </a:r>
            <a:r>
              <a:rPr lang="en-US" altLang="zh-CN"/>
              <a:t>indirectly</a:t>
            </a:r>
            <a:r>
              <a:rPr lang="en-MY"/>
              <a:t> capture the angular displacement of the wheel. The signals are then fed back into the algorithm consistently to enable motion control, speed control and differential drive control. </a:t>
            </a:r>
          </a:p>
          <a:p>
            <a:endParaRPr lang="en-MY"/>
          </a:p>
          <a:p>
            <a:r>
              <a:rPr lang="en-MY"/>
              <a:t>The fourth is the state sequence initialization subsystem. A press of the reset button on the </a:t>
            </a:r>
            <a:r>
              <a:rPr lang="en-MY" err="1"/>
              <a:t>PSoC</a:t>
            </a:r>
            <a:r>
              <a:rPr lang="en-MY"/>
              <a:t> board signals the algorithm to reset the robot to be in the initial idle state. The on-board push button can then be pressed to inform the algorithm to traverse from the initial idle state to state 2 to kickstart the robot activities.</a:t>
            </a:r>
          </a:p>
          <a:p>
            <a:endParaRPr lang="en-MY"/>
          </a:p>
          <a:p>
            <a:r>
              <a:rPr lang="en-MY"/>
              <a:t>Lastly, 12 3000mAh Ni-MH rechargeable batteries are used to supply 14.4V which is stepped down to 12V by a DC-DC buck convertor (Full name)to power DC motors via motor driver. The 12V is then stepped down again to 5V to power the remaining electronics.</a:t>
            </a:r>
          </a:p>
          <a:p>
            <a:endParaRPr lang="en-MY"/>
          </a:p>
          <a:p>
            <a:r>
              <a:rPr lang="en-MY"/>
              <a:t>~2.3m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9</a:t>
            </a:fld>
            <a:endParaRPr lang="en-GB"/>
          </a:p>
        </p:txBody>
      </p:sp>
    </p:spTree>
    <p:extLst>
      <p:ext uri="{BB962C8B-B14F-4D97-AF65-F5344CB8AC3E}">
        <p14:creationId xmlns:p14="http://schemas.microsoft.com/office/powerpoint/2010/main" val="341802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system integrator then has 8 seconds to place back the valid puck.</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59</a:t>
            </a:fld>
            <a:endParaRPr lang="en-GB"/>
          </a:p>
        </p:txBody>
      </p:sp>
    </p:spTree>
    <p:extLst>
      <p:ext uri="{BB962C8B-B14F-4D97-AF65-F5344CB8AC3E}">
        <p14:creationId xmlns:p14="http://schemas.microsoft.com/office/powerpoint/2010/main" val="1016847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system integrator then has 8 seconds to place back the valid puck. The robot has managed to visit all the zones and it stays stationary from now on to accumulate points.</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60</a:t>
            </a:fld>
            <a:endParaRPr lang="en-GB"/>
          </a:p>
        </p:txBody>
      </p:sp>
    </p:spTree>
    <p:extLst>
      <p:ext uri="{BB962C8B-B14F-4D97-AF65-F5344CB8AC3E}">
        <p14:creationId xmlns:p14="http://schemas.microsoft.com/office/powerpoint/2010/main" val="192798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 cycle of flicking and puck replacement focusing on a valid puck repeats until the end of the half round.</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61</a:t>
            </a:fld>
            <a:endParaRPr lang="en-GB"/>
          </a:p>
        </p:txBody>
      </p:sp>
    </p:spTree>
    <p:extLst>
      <p:ext uri="{BB962C8B-B14F-4D97-AF65-F5344CB8AC3E}">
        <p14:creationId xmlns:p14="http://schemas.microsoft.com/office/powerpoint/2010/main" val="323990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62</a:t>
            </a:fld>
            <a:endParaRPr lang="en-GB"/>
          </a:p>
        </p:txBody>
      </p:sp>
    </p:spTree>
    <p:extLst>
      <p:ext uri="{BB962C8B-B14F-4D97-AF65-F5344CB8AC3E}">
        <p14:creationId xmlns:p14="http://schemas.microsoft.com/office/powerpoint/2010/main" val="1355319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63</a:t>
            </a:fld>
            <a:endParaRPr lang="en-GB"/>
          </a:p>
        </p:txBody>
      </p:sp>
    </p:spTree>
    <p:extLst>
      <p:ext uri="{BB962C8B-B14F-4D97-AF65-F5344CB8AC3E}">
        <p14:creationId xmlns:p14="http://schemas.microsoft.com/office/powerpoint/2010/main" val="33132268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t>
            </a:r>
            <a:r>
              <a:rPr lang="en-US" altLang="zh-CN" dirty="0"/>
              <a:t>is</a:t>
            </a:r>
            <a:r>
              <a:rPr lang="en-MY" altLang="zh-CN" dirty="0"/>
              <a:t> about our alternative design. We have been trying to improve our design of the robot and the motion flow that we have thought of many different design. One major alternative is a rather conventional robot as shown.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MY" altLang="zh-CN" dirty="0"/>
              <a:t>Only 2 servo motors and 1 colour sensor are used. This signifies that the robot has to go through all collection zones one by one to visit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dirty="0"/>
          </a:p>
          <a:p>
            <a:r>
              <a:rPr lang="en-MY" dirty="0"/>
              <a:t>In addition, the movement involves point turning which increases the risk of robot misalignment and requires reorientation mechanism by pushing limit switches against the wall after every point turning. The reorientation process demands time in the competition as well as from us to learn to apply the switches by ourselves. </a:t>
            </a:r>
          </a:p>
          <a:p>
            <a:endParaRPr lang="en-MY" dirty="0"/>
          </a:p>
          <a:p>
            <a:r>
              <a:rPr lang="en-MY" dirty="0"/>
              <a:t>Moreover, since there is no simultaneous colour sensing mechanism, the robot also needs more time for colour sensing. </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Fourthly, the robot cannot stay stationary for point accumulation which introduces more uncertainty and more power needed. </a:t>
            </a:r>
          </a:p>
          <a:p>
            <a:endParaRPr lang="en-MY" dirty="0"/>
          </a:p>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Lastly, if it turns out that zones5 and 7 have no valid puck, the robot needs to move an even longer route to start accumulating points. </a:t>
            </a:r>
          </a:p>
          <a:p>
            <a:endParaRPr lang="en-MY" dirty="0"/>
          </a:p>
          <a:p>
            <a:r>
              <a:rPr lang="en-MY" dirty="0"/>
              <a:t>In other words, the alternative design is no much simpler although it involves less servo motors and colour sensors, it uses limit switches which we never used before. In addition, the alternative design takes a longer time to visit all the zones before starting accumulating points compared to our current design. As a result, the alternative design is not used.</a:t>
            </a:r>
          </a:p>
        </p:txBody>
      </p:sp>
      <p:sp>
        <p:nvSpPr>
          <p:cNvPr id="4" name="Slide Number Placeholder 3"/>
          <p:cNvSpPr>
            <a:spLocks noGrp="1"/>
          </p:cNvSpPr>
          <p:nvPr>
            <p:ph type="sldNum" sz="quarter" idx="5"/>
          </p:nvPr>
        </p:nvSpPr>
        <p:spPr/>
        <p:txBody>
          <a:bodyPr/>
          <a:lstStyle/>
          <a:p>
            <a:fld id="{578773DF-0EA5-4B53-8C5D-A1D25A59A919}" type="slidenum">
              <a:rPr lang="en-GB" smtClean="0"/>
              <a:t>66</a:t>
            </a:fld>
            <a:endParaRPr lang="en-GB"/>
          </a:p>
        </p:txBody>
      </p:sp>
    </p:spTree>
    <p:extLst>
      <p:ext uri="{BB962C8B-B14F-4D97-AF65-F5344CB8AC3E}">
        <p14:creationId xmlns:p14="http://schemas.microsoft.com/office/powerpoint/2010/main" val="12513316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67</a:t>
            </a:fld>
            <a:endParaRPr lang="en-GB"/>
          </a:p>
        </p:txBody>
      </p:sp>
    </p:spTree>
    <p:extLst>
      <p:ext uri="{BB962C8B-B14F-4D97-AF65-F5344CB8AC3E}">
        <p14:creationId xmlns:p14="http://schemas.microsoft.com/office/powerpoint/2010/main" val="2438663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68</a:t>
            </a:fld>
            <a:endParaRPr lang="en-GB"/>
          </a:p>
        </p:txBody>
      </p:sp>
    </p:spTree>
    <p:extLst>
      <p:ext uri="{BB962C8B-B14F-4D97-AF65-F5344CB8AC3E}">
        <p14:creationId xmlns:p14="http://schemas.microsoft.com/office/powerpoint/2010/main" val="834824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69</a:t>
            </a:fld>
            <a:endParaRPr lang="en-GB"/>
          </a:p>
        </p:txBody>
      </p:sp>
    </p:spTree>
    <p:extLst>
      <p:ext uri="{BB962C8B-B14F-4D97-AF65-F5344CB8AC3E}">
        <p14:creationId xmlns:p14="http://schemas.microsoft.com/office/powerpoint/2010/main" val="1702295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70</a:t>
            </a:fld>
            <a:endParaRPr lang="en-GB"/>
          </a:p>
        </p:txBody>
      </p:sp>
    </p:spTree>
    <p:extLst>
      <p:ext uri="{BB962C8B-B14F-4D97-AF65-F5344CB8AC3E}">
        <p14:creationId xmlns:p14="http://schemas.microsoft.com/office/powerpoint/2010/main" val="2967679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To handle all aspects of tasks provided in this project, there are 4 main subsystems implemented in the robot which are colour sensing, puck handling, movement, and state sequence initiation subsystems.</a:t>
            </a:r>
          </a:p>
          <a:p>
            <a:endParaRPr lang="en-MY"/>
          </a:p>
          <a:p>
            <a:r>
              <a:rPr lang="en-MY"/>
              <a:t>First is about the colour sensing subsystem. Its algorithm outputs 2 types of signals to the 2 TCS3200 colour sensors, one to switch on and off the attached LEDs, the other is for activation of photodiodes with filter of different colours. The algorithm receives input signal of square wave with different frequency to determine puck colour. </a:t>
            </a:r>
          </a:p>
          <a:p>
            <a:endParaRPr lang="en-MY"/>
          </a:p>
          <a:p>
            <a:r>
              <a:rPr lang="en-MY"/>
              <a:t>Secondly, it’s about the puck handling subsystem. The algorithm outputs analogue signal of pulse width modulator compare value which represents the duty cycle for angular positioning of servo rod to any of the 4 SG90 plastic gear servo motors. The servo motor would then rotate its rod accordingly to flick puck.</a:t>
            </a:r>
          </a:p>
          <a:p>
            <a:endParaRPr lang="en-MY"/>
          </a:p>
          <a:p>
            <a:r>
              <a:rPr lang="en-MY"/>
              <a:t>Next is the movement subsystem. The algorithm sends signals to the motor driver to inform the intended rotating speed and direction of the wheels to move and stop the robot. The motor driver then outputs the information to the DC motors by changing voltage supplied. Each DC motor has its shaft attached to a gearbox which is connected to a wheel so that the DC motor shaft and the wheel has the same speed and direction. The shaft encoder attached to each DC motor can </a:t>
            </a:r>
            <a:r>
              <a:rPr lang="en-US" altLang="zh-CN"/>
              <a:t>indirectly</a:t>
            </a:r>
            <a:r>
              <a:rPr lang="en-MY"/>
              <a:t> capture the angular displacement of the wheel. The signals are then fed back into the algorithm consistently to enable motion control, speed control and differential drive control. </a:t>
            </a:r>
          </a:p>
          <a:p>
            <a:r>
              <a:rPr lang="en-MY"/>
              <a:t>The fourth is the state sequence initialization subsystem. A press of the reset button on the </a:t>
            </a:r>
            <a:r>
              <a:rPr lang="en-MY" err="1"/>
              <a:t>PSoC</a:t>
            </a:r>
            <a:r>
              <a:rPr lang="en-MY"/>
              <a:t> board signals the algorithm to reset the robot to be in the initial idle state. The push button can then be pressed to inform the algorithm to traverse from the initial idle state to state 2 to kickstart the robot activities.</a:t>
            </a:r>
          </a:p>
          <a:p>
            <a:endParaRPr lang="en-MY"/>
          </a:p>
          <a:p>
            <a:r>
              <a:rPr lang="en-MY"/>
              <a:t>Lastly, 12 3000mAh Ni-MH rechargeable batteries are used to supply 14.4V which is stepped down to 12V by a DC-DC buck convertor (Full name)to power DC motors via motor driver. The 12V is then stepped down again to 5V to power the remaining electronics.</a:t>
            </a:r>
          </a:p>
          <a:p>
            <a:endParaRPr lang="en-MY"/>
          </a:p>
          <a:p>
            <a:r>
              <a:rPr lang="en-MY"/>
              <a:t>~2.3m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10</a:t>
            </a:fld>
            <a:endParaRPr lang="en-GB"/>
          </a:p>
        </p:txBody>
      </p:sp>
    </p:spTree>
    <p:extLst>
      <p:ext uri="{BB962C8B-B14F-4D97-AF65-F5344CB8AC3E}">
        <p14:creationId xmlns:p14="http://schemas.microsoft.com/office/powerpoint/2010/main" val="3645678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71</a:t>
            </a:fld>
            <a:endParaRPr lang="en-GB"/>
          </a:p>
        </p:txBody>
      </p:sp>
    </p:spTree>
    <p:extLst>
      <p:ext uri="{BB962C8B-B14F-4D97-AF65-F5344CB8AC3E}">
        <p14:creationId xmlns:p14="http://schemas.microsoft.com/office/powerpoint/2010/main" val="3242390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72</a:t>
            </a:fld>
            <a:endParaRPr lang="en-GB"/>
          </a:p>
        </p:txBody>
      </p:sp>
    </p:spTree>
    <p:extLst>
      <p:ext uri="{BB962C8B-B14F-4D97-AF65-F5344CB8AC3E}">
        <p14:creationId xmlns:p14="http://schemas.microsoft.com/office/powerpoint/2010/main" val="947977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Next </a:t>
            </a:r>
            <a:r>
              <a:rPr lang="en-US" altLang="zh-CN"/>
              <a:t>is</a:t>
            </a:r>
            <a:r>
              <a:rPr lang="en-MY" altLang="zh-CN"/>
              <a:t> about our alternative design. We have been trying to improve our design of the robot and the motion flow that we have thought of many different design. One major alternative is a rather conventional robot as shown.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MY" altLang="zh-CN"/>
              <a:t>Only 2 servo motors and 1 colour sensor are used. This signifies that the robot has to go through all collection zones one by one to visit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a:p>
          <a:p>
            <a:r>
              <a:rPr lang="en-MY"/>
              <a:t>In addition, the movement involves point turning which increases the risk of robot misalignment and requires reorientation mechanism by pushing limit switches against the wall after every point turning. The reorientation process demands time in the competition as well as from us to learn to apply the switches by ourselves. </a:t>
            </a:r>
          </a:p>
          <a:p>
            <a:endParaRPr lang="en-MY"/>
          </a:p>
          <a:p>
            <a:r>
              <a:rPr lang="en-MY"/>
              <a:t>Moreover, since there is no simultaneous colour sensing mechanism, the robot also needs more time for colour sensing. </a:t>
            </a:r>
          </a:p>
          <a:p>
            <a:endParaRPr lang="en-MY"/>
          </a:p>
          <a:p>
            <a:pPr marL="0" marR="0" lvl="0" indent="0" algn="l" defTabSz="914400" rtl="0" eaLnBrk="1" fontAlgn="auto" latinLnBrk="0" hangingPunct="1">
              <a:lnSpc>
                <a:spcPct val="100000"/>
              </a:lnSpc>
              <a:spcBef>
                <a:spcPts val="0"/>
              </a:spcBef>
              <a:spcAft>
                <a:spcPts val="0"/>
              </a:spcAft>
              <a:buClrTx/>
              <a:buSzTx/>
              <a:buFontTx/>
              <a:buNone/>
              <a:tabLst/>
              <a:defRPr/>
            </a:pPr>
            <a:r>
              <a:rPr lang="en-MY"/>
              <a:t>Fourthly, the robot cannot stay stationary for point accumulation which introduces more uncertainty and more power needed. </a:t>
            </a:r>
          </a:p>
          <a:p>
            <a:endParaRPr lang="en-MY"/>
          </a:p>
          <a:p>
            <a:pPr marL="0" marR="0" lvl="0" indent="0" algn="l" defTabSz="914400" rtl="0" eaLnBrk="1" fontAlgn="auto" latinLnBrk="0" hangingPunct="1">
              <a:lnSpc>
                <a:spcPct val="100000"/>
              </a:lnSpc>
              <a:spcBef>
                <a:spcPts val="0"/>
              </a:spcBef>
              <a:spcAft>
                <a:spcPts val="0"/>
              </a:spcAft>
              <a:buClrTx/>
              <a:buSzTx/>
              <a:buFontTx/>
              <a:buNone/>
              <a:tabLst/>
              <a:defRPr/>
            </a:pPr>
            <a:r>
              <a:rPr lang="en-MY"/>
              <a:t>Lastly, if it turns out that zones5 and 7 have no valid puck, the robot needs to move an even longer route to start accumulating points. </a:t>
            </a:r>
          </a:p>
          <a:p>
            <a:endParaRPr lang="en-MY"/>
          </a:p>
          <a:p>
            <a:r>
              <a:rPr lang="en-MY"/>
              <a:t>In other words, the alternative design is no much simpler although it involves less servo motors and colour sensors, it uses limit switches which we never used before. In addition, the alternative design takes a longer time to visit all the zones before starting accumulating points compared to our current design. As a result, the alternative design is not used.</a:t>
            </a:r>
          </a:p>
        </p:txBody>
      </p:sp>
      <p:sp>
        <p:nvSpPr>
          <p:cNvPr id="4" name="Slide Number Placeholder 3"/>
          <p:cNvSpPr>
            <a:spLocks noGrp="1"/>
          </p:cNvSpPr>
          <p:nvPr>
            <p:ph type="sldNum" sz="quarter" idx="5"/>
          </p:nvPr>
        </p:nvSpPr>
        <p:spPr/>
        <p:txBody>
          <a:bodyPr/>
          <a:lstStyle/>
          <a:p>
            <a:fld id="{578773DF-0EA5-4B53-8C5D-A1D25A59A919}" type="slidenum">
              <a:rPr lang="en-GB" smtClean="0"/>
              <a:t>73</a:t>
            </a:fld>
            <a:endParaRPr lang="en-GB"/>
          </a:p>
        </p:txBody>
      </p:sp>
    </p:spTree>
    <p:extLst>
      <p:ext uri="{BB962C8B-B14F-4D97-AF65-F5344CB8AC3E}">
        <p14:creationId xmlns:p14="http://schemas.microsoft.com/office/powerpoint/2010/main" val="4114133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74</a:t>
            </a:fld>
            <a:endParaRPr lang="en-GB"/>
          </a:p>
        </p:txBody>
      </p:sp>
    </p:spTree>
    <p:extLst>
      <p:ext uri="{BB962C8B-B14F-4D97-AF65-F5344CB8AC3E}">
        <p14:creationId xmlns:p14="http://schemas.microsoft.com/office/powerpoint/2010/main" val="23721320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Next </a:t>
            </a:r>
            <a:r>
              <a:rPr lang="en-US" altLang="zh-CN"/>
              <a:t>is</a:t>
            </a:r>
            <a:r>
              <a:rPr lang="en-MY" altLang="zh-CN"/>
              <a:t> about our alternative design. We have been trying to improve our design of the robot and the motion flow that we have thought of many different design. One major alternative is a rather conventional robot as shown.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MY" altLang="zh-CN"/>
              <a:t>Only 2 servo motors and 1 colour sensor are used. This signifies that the robot has to go through all collection zones one by one to visit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a:p>
          <a:p>
            <a:r>
              <a:rPr lang="en-MY"/>
              <a:t>In addition, the movement involves point turning which increases the risk of robot misalignment and requires reorientation mechanism by pushing limit switches against the wall after every point turning. The reorientation process demands time in the competition as well as from us to learn to apply the switches by ourselves. </a:t>
            </a:r>
          </a:p>
          <a:p>
            <a:endParaRPr lang="en-MY"/>
          </a:p>
          <a:p>
            <a:r>
              <a:rPr lang="en-MY"/>
              <a:t>Moreover, since there is no simultaneous colour sensing mechanism, the robot also needs more time for colour sensing. </a:t>
            </a:r>
          </a:p>
          <a:p>
            <a:endParaRPr lang="en-MY"/>
          </a:p>
          <a:p>
            <a:pPr marL="0" marR="0" lvl="0" indent="0" algn="l" defTabSz="914400" rtl="0" eaLnBrk="1" fontAlgn="auto" latinLnBrk="0" hangingPunct="1">
              <a:lnSpc>
                <a:spcPct val="100000"/>
              </a:lnSpc>
              <a:spcBef>
                <a:spcPts val="0"/>
              </a:spcBef>
              <a:spcAft>
                <a:spcPts val="0"/>
              </a:spcAft>
              <a:buClrTx/>
              <a:buSzTx/>
              <a:buFontTx/>
              <a:buNone/>
              <a:tabLst/>
              <a:defRPr/>
            </a:pPr>
            <a:r>
              <a:rPr lang="en-MY"/>
              <a:t>Fourthly, the robot cannot stay stationary for point accumulation which introduces more uncertainty and more power needed. </a:t>
            </a:r>
          </a:p>
          <a:p>
            <a:endParaRPr lang="en-MY"/>
          </a:p>
          <a:p>
            <a:pPr marL="0" marR="0" lvl="0" indent="0" algn="l" defTabSz="914400" rtl="0" eaLnBrk="1" fontAlgn="auto" latinLnBrk="0" hangingPunct="1">
              <a:lnSpc>
                <a:spcPct val="100000"/>
              </a:lnSpc>
              <a:spcBef>
                <a:spcPts val="0"/>
              </a:spcBef>
              <a:spcAft>
                <a:spcPts val="0"/>
              </a:spcAft>
              <a:buClrTx/>
              <a:buSzTx/>
              <a:buFontTx/>
              <a:buNone/>
              <a:tabLst/>
              <a:defRPr/>
            </a:pPr>
            <a:r>
              <a:rPr lang="en-MY"/>
              <a:t>Lastly, if it turns out that zones5 and 7 have no valid puck, the robot needs to move an even longer route to start accumulating points. </a:t>
            </a:r>
          </a:p>
          <a:p>
            <a:endParaRPr lang="en-MY"/>
          </a:p>
          <a:p>
            <a:r>
              <a:rPr lang="en-MY"/>
              <a:t>In other words, the alternative design is no much simpler although it involves less servo motors and colour sensors, it uses limit switches which we never used before. In addition, the alternative design takes a longer time to visit all the zones before starting accumulating points compared to our current design. As a result, the alternative design is not used.</a:t>
            </a:r>
          </a:p>
        </p:txBody>
      </p:sp>
      <p:sp>
        <p:nvSpPr>
          <p:cNvPr id="4" name="Slide Number Placeholder 3"/>
          <p:cNvSpPr>
            <a:spLocks noGrp="1"/>
          </p:cNvSpPr>
          <p:nvPr>
            <p:ph type="sldNum" sz="quarter" idx="5"/>
          </p:nvPr>
        </p:nvSpPr>
        <p:spPr/>
        <p:txBody>
          <a:bodyPr/>
          <a:lstStyle/>
          <a:p>
            <a:fld id="{578773DF-0EA5-4B53-8C5D-A1D25A59A919}" type="slidenum">
              <a:rPr lang="en-GB" smtClean="0"/>
              <a:t>75</a:t>
            </a:fld>
            <a:endParaRPr lang="en-GB"/>
          </a:p>
        </p:txBody>
      </p:sp>
    </p:spTree>
    <p:extLst>
      <p:ext uri="{BB962C8B-B14F-4D97-AF65-F5344CB8AC3E}">
        <p14:creationId xmlns:p14="http://schemas.microsoft.com/office/powerpoint/2010/main" val="2301141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To handle all aspects of tasks provided in this project, there are 4 main subsystems implemented in the robot which are colour sensing, puck handling, movement, and state sequence initiation subsystems.</a:t>
            </a:r>
          </a:p>
          <a:p>
            <a:endParaRPr lang="en-MY"/>
          </a:p>
          <a:p>
            <a:r>
              <a:rPr lang="en-MY"/>
              <a:t>First is about the colour sensing subsystem. Its algorithm outputs 2 types of signals to the 2 TCS3200 colour sensors, one to switch on and off the attached LEDs, the other is for activation of photodiodes with filter of different colours. The algorithm receives input signal of square wave with different frequency to determine puck colour. </a:t>
            </a:r>
          </a:p>
          <a:p>
            <a:endParaRPr lang="en-MY"/>
          </a:p>
          <a:p>
            <a:r>
              <a:rPr lang="en-MY"/>
              <a:t>Secondly, it’s about the puck handling subsystem. The algorithm outputs analogue signal of pulse width modulator compare value which represents the duty cycle for angular positioning of servo rod to any of the 4 SG90 plastic gear servo motors. The servo motor would then rotate its rod accordingly to flick puck.</a:t>
            </a:r>
          </a:p>
          <a:p>
            <a:endParaRPr lang="en-MY"/>
          </a:p>
          <a:p>
            <a:r>
              <a:rPr lang="en-MY"/>
              <a:t>Next is the movement subsystem. The algorithm sends signals to the motor driver to inform the intended rotating speed and direction of the wheels to move and stop the robot. The motor driver then outputs the information to the DC motors by changing voltage supplied. Each DC motor has its shaft attached to a gearbox which is connected to a wheel so that the DC motor shaft and the wheel has the same speed and direction. The shaft encoder attached to each DC motor can </a:t>
            </a:r>
            <a:r>
              <a:rPr lang="en-US" altLang="zh-CN"/>
              <a:t>indirectly</a:t>
            </a:r>
            <a:r>
              <a:rPr lang="en-MY"/>
              <a:t> capture the angular displacement of the wheel. The signals are then fed back into the algorithm consistently to enable motion control, speed control and differential drive control. </a:t>
            </a:r>
          </a:p>
          <a:p>
            <a:endParaRPr lang="en-MY"/>
          </a:p>
          <a:p>
            <a:r>
              <a:rPr lang="en-MY"/>
              <a:t>The fourth is the state sequence initialization subsystem. A press of the reset button on the </a:t>
            </a:r>
            <a:r>
              <a:rPr lang="en-MY" err="1"/>
              <a:t>PSoC</a:t>
            </a:r>
            <a:r>
              <a:rPr lang="en-MY"/>
              <a:t> board signals the algorithm to reset the robot to be in the initial idle state. The on-board push button can then be pressed to inform the algorithm to traverse from the initial idle state to state 2 to kickstart the robot activities.</a:t>
            </a:r>
          </a:p>
          <a:p>
            <a:endParaRPr lang="en-MY"/>
          </a:p>
          <a:p>
            <a:r>
              <a:rPr lang="en-MY"/>
              <a:t>Lastly, 12 3000mAh Ni-MH rechargeable batteries are used to supply 14.4V which is stepped down to 12V by a DC-DC buck convertor to power DC motors via motor driver. The 12V is then stepped down again to 5V to power the remaining electronics.</a:t>
            </a:r>
          </a:p>
          <a:p>
            <a:endParaRPr lang="en-MY"/>
          </a:p>
          <a:p>
            <a:r>
              <a:rPr lang="en-MY"/>
              <a:t>~2.3m</a:t>
            </a:r>
            <a:endParaRPr lang="en-GB"/>
          </a:p>
        </p:txBody>
      </p:sp>
      <p:sp>
        <p:nvSpPr>
          <p:cNvPr id="4" name="Slide Number Placeholder 3"/>
          <p:cNvSpPr>
            <a:spLocks noGrp="1"/>
          </p:cNvSpPr>
          <p:nvPr>
            <p:ph type="sldNum" sz="quarter" idx="5"/>
          </p:nvPr>
        </p:nvSpPr>
        <p:spPr/>
        <p:txBody>
          <a:bodyPr/>
          <a:lstStyle/>
          <a:p>
            <a:fld id="{578773DF-0EA5-4B53-8C5D-A1D25A59A919}" type="slidenum">
              <a:rPr lang="en-GB" smtClean="0"/>
              <a:t>11</a:t>
            </a:fld>
            <a:endParaRPr lang="en-GB"/>
          </a:p>
        </p:txBody>
      </p:sp>
    </p:spTree>
    <p:extLst>
      <p:ext uri="{BB962C8B-B14F-4D97-AF65-F5344CB8AC3E}">
        <p14:creationId xmlns:p14="http://schemas.microsoft.com/office/powerpoint/2010/main" val="2857033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There is something interesting that the system block diagram cannot show, the crucial aspects of the design.</a:t>
            </a:r>
          </a:p>
          <a:p>
            <a:endParaRPr lang="en-MY"/>
          </a:p>
          <a:p>
            <a:r>
              <a:rPr lang="en-MY"/>
              <a:t>This competition requires a fast and reliable robot to shift as many pucks as possible in a limited period. Therefore, to ensure shortest movement time and shortest travelled distance to visit all the collection zones, the robot moves forwards straight into the collection zones at the beginning. The robot then only moves forwards and backwards in the 4 collection zones which saves movement time since it takes longer for movement if the robot needs to enter free zone. This movement strategy involves no point turning which lifts the burden of robot alignment. This is made possible by using 4 servo motor puck flicking mechanism. Each servo motor is attached to each corner of the chassis to be responsible for the puck in each collection zone. </a:t>
            </a:r>
            <a:r>
              <a:rPr lang="en-US" altLang="zh-CN"/>
              <a:t>Besides, s</a:t>
            </a:r>
            <a:r>
              <a:rPr lang="en-MY" err="1"/>
              <a:t>ince</a:t>
            </a:r>
            <a:r>
              <a:rPr lang="en-MY"/>
              <a:t> the robot stays between the pucks after visiting all collection zones, this flicking mechanism allows immediate point accumulation with no extra movement.</a:t>
            </a:r>
          </a:p>
          <a:p>
            <a:endParaRPr lang="en-MY"/>
          </a:p>
          <a:p>
            <a:r>
              <a:rPr lang="en-MY"/>
              <a:t>These designs mainly are to reduce the movement time to leave more time for point accumulation.</a:t>
            </a:r>
          </a:p>
          <a:p>
            <a:endParaRPr lang="en-MY"/>
          </a:p>
          <a:p>
            <a:r>
              <a:rPr lang="en-MY"/>
              <a:t>~1.1m</a:t>
            </a:r>
          </a:p>
        </p:txBody>
      </p:sp>
      <p:sp>
        <p:nvSpPr>
          <p:cNvPr id="4" name="Slide Number Placeholder 3"/>
          <p:cNvSpPr>
            <a:spLocks noGrp="1"/>
          </p:cNvSpPr>
          <p:nvPr>
            <p:ph type="sldNum" sz="quarter" idx="5"/>
          </p:nvPr>
        </p:nvSpPr>
        <p:spPr/>
        <p:txBody>
          <a:bodyPr/>
          <a:lstStyle/>
          <a:p>
            <a:fld id="{578773DF-0EA5-4B53-8C5D-A1D25A59A919}" type="slidenum">
              <a:rPr lang="en-GB" smtClean="0"/>
              <a:t>13</a:t>
            </a:fld>
            <a:endParaRPr lang="en-GB"/>
          </a:p>
        </p:txBody>
      </p:sp>
    </p:spTree>
    <p:extLst>
      <p:ext uri="{BB962C8B-B14F-4D97-AF65-F5344CB8AC3E}">
        <p14:creationId xmlns:p14="http://schemas.microsoft.com/office/powerpoint/2010/main" val="865932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There is something interesting that the system block diagram cannot show, the crucial aspects of the design.</a:t>
            </a:r>
          </a:p>
          <a:p>
            <a:endParaRPr lang="en-MY"/>
          </a:p>
          <a:p>
            <a:r>
              <a:rPr lang="en-MY"/>
              <a:t>This competition requires a fast and reliable robot to shift as many pucks as possible in a limited period. Therefore, to ensure shortest movement time and shortest travelled distance to visit all the collection zones, the robot moves forwards straight into the collection zones at the beginning. The robot then only moves forwards and backwards in the 4 collection zones which saves movement time since it takes longer for movement if the robot needs to enter free zone. This movement strategy involves no point turning which lifts the burden of robot alignment. This is made possible by using 4 servo motor puck flicking mechanism. Each servo motor is attached to each corner of the chassis to be responsible for the puck in each collection zone. </a:t>
            </a:r>
            <a:r>
              <a:rPr lang="en-US" altLang="zh-CN"/>
              <a:t>Besides, s</a:t>
            </a:r>
            <a:r>
              <a:rPr lang="en-MY" err="1"/>
              <a:t>ince</a:t>
            </a:r>
            <a:r>
              <a:rPr lang="en-MY"/>
              <a:t> the robot stays between the pucks after visiting all collection zones, this flicking mechanism allows immediate point accumulation with no extra movement.</a:t>
            </a:r>
          </a:p>
          <a:p>
            <a:endParaRPr lang="en-MY"/>
          </a:p>
          <a:p>
            <a:r>
              <a:rPr lang="en-MY"/>
              <a:t>These designs mainly are to reduce the movement time to leave more time for point accumulation.</a:t>
            </a:r>
          </a:p>
          <a:p>
            <a:endParaRPr lang="en-MY"/>
          </a:p>
          <a:p>
            <a:r>
              <a:rPr lang="en-MY"/>
              <a:t>~1.1m</a:t>
            </a:r>
          </a:p>
        </p:txBody>
      </p:sp>
      <p:sp>
        <p:nvSpPr>
          <p:cNvPr id="4" name="Slide Number Placeholder 3"/>
          <p:cNvSpPr>
            <a:spLocks noGrp="1"/>
          </p:cNvSpPr>
          <p:nvPr>
            <p:ph type="sldNum" sz="quarter" idx="5"/>
          </p:nvPr>
        </p:nvSpPr>
        <p:spPr/>
        <p:txBody>
          <a:bodyPr/>
          <a:lstStyle/>
          <a:p>
            <a:fld id="{578773DF-0EA5-4B53-8C5D-A1D25A59A919}" type="slidenum">
              <a:rPr lang="en-GB" smtClean="0"/>
              <a:t>14</a:t>
            </a:fld>
            <a:endParaRPr lang="en-GB"/>
          </a:p>
        </p:txBody>
      </p:sp>
    </p:spTree>
    <p:extLst>
      <p:ext uri="{BB962C8B-B14F-4D97-AF65-F5344CB8AC3E}">
        <p14:creationId xmlns:p14="http://schemas.microsoft.com/office/powerpoint/2010/main" val="250908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21620C-9814-4D7A-8970-3B0D466F9485}" type="datetime1">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D46ACB-A2FE-401A-AA79-A2DD99ADCA3F}" type="datetime1">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893B3-46A3-4580-82D4-E389918E4B96}" type="datetime1">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04940E-D046-476E-AEC1-0DC88F2A35D4}" type="datetime1">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AEFFC-EF37-4229-A393-B33F77774DC5}" type="datetime1">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8B7A34-04A6-4275-95EC-8FD7C5989DDC}" type="datetime1">
              <a:rPr lang="en-US" smtClean="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829467-C58E-4C5D-B755-32D5BA586E2C}" type="datetime1">
              <a:rPr lang="en-US" smtClean="0"/>
              <a:t>10/24/2021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A68BC7-943C-4E82-8372-08486DF86B68}" type="datetime1">
              <a:rPr lang="en-US" smtClean="0"/>
              <a:t>10/24/2021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B86E5-2965-41AE-86DF-8CC13F4B321D}" type="datetime1">
              <a:rPr lang="en-US" smtClean="0"/>
              <a:t>10/24/2021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1ECD7B-95EC-4A75-ACCE-A8901F86B207}" type="datetime1">
              <a:rPr lang="en-US" smtClean="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262AD1-0EFA-4762-BD28-FCF5678EA7CA}" type="datetime1">
              <a:rPr lang="en-US" smtClean="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C561C-61FC-487F-8047-89717078DD9E}" type="datetime1">
              <a:rPr lang="en-US" smtClean="0"/>
              <a:t>10/24/2021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9.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5.jpe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9.jpe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9.jpe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6.pn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s>
</file>

<file path=ppt/slides/_rels/slide6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6.xml"/><Relationship Id="rId7" Type="http://schemas.openxmlformats.org/officeDocument/2006/relationships/customXml" Target="../ink/ink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customXml" Target="../ink/ink7.xml"/><Relationship Id="rId4" Type="http://schemas.openxmlformats.org/officeDocument/2006/relationships/image" Target="../media/image43.png"/><Relationship Id="rId9"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43.png"/><Relationship Id="rId9"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hyperlink" Target="http://www.jogjarobotika.com/sensor-"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shopee.com.my/Beston-4pcs-" TargetMode="External"/><Relationship Id="rId2" Type="http://schemas.openxmlformats.org/officeDocument/2006/relationships/hyperlink" Target="https://my.mouser.com/ProductDetail/Cypress-Semiconductor/CY8CKIT-" TargetMode="External"/><Relationship Id="rId1" Type="http://schemas.openxmlformats.org/officeDocument/2006/relationships/slideLayout" Target="../slideLayouts/slideLayout2.xml"/><Relationship Id="rId5" Type="http://schemas.openxmlformats.org/officeDocument/2006/relationships/hyperlink" Target="https://groups.csail.mit.edu/mac/users/pmitros/encoder/" TargetMode="External"/><Relationship Id="rId4" Type="http://schemas.openxmlformats.org/officeDocument/2006/relationships/hyperlink" Target="https://my.cytron.io/p-lm2596-3a-buck-module-wit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FB703F-9B3E-4A3E-9F72-1450BE35FC34}"/>
              </a:ext>
            </a:extLst>
          </p:cNvPr>
          <p:cNvPicPr>
            <a:picLocks noChangeAspect="1"/>
          </p:cNvPicPr>
          <p:nvPr/>
        </p:nvPicPr>
        <p:blipFill>
          <a:blip r:embed="rId3">
            <a:alphaModFix amt="40000"/>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590311" y="494890"/>
            <a:ext cx="7011378" cy="5868219"/>
          </a:xfrm>
          <a:prstGeom prst="rect">
            <a:avLst/>
          </a:prstGeom>
        </p:spPr>
      </p:pic>
      <p:sp>
        <p:nvSpPr>
          <p:cNvPr id="2" name="Title 1"/>
          <p:cNvSpPr>
            <a:spLocks noGrp="1"/>
          </p:cNvSpPr>
          <p:nvPr>
            <p:ph type="ctrTitle"/>
          </p:nvPr>
        </p:nvSpPr>
        <p:spPr>
          <a:xfrm>
            <a:off x="1524000" y="1789166"/>
            <a:ext cx="9144000" cy="902230"/>
          </a:xfrm>
        </p:spPr>
        <p:txBody>
          <a:bodyPr>
            <a:normAutofit fontScale="90000"/>
          </a:bodyPr>
          <a:lstStyle/>
          <a:p>
            <a:r>
              <a:rPr lang="en-US" b="1">
                <a:latin typeface="+mn-lt"/>
              </a:rPr>
              <a:t>Project Presentation </a:t>
            </a:r>
          </a:p>
        </p:txBody>
      </p:sp>
      <p:sp>
        <p:nvSpPr>
          <p:cNvPr id="3" name="Subtitle 2"/>
          <p:cNvSpPr>
            <a:spLocks noGrp="1"/>
          </p:cNvSpPr>
          <p:nvPr>
            <p:ph type="subTitle" idx="1"/>
          </p:nvPr>
        </p:nvSpPr>
        <p:spPr/>
        <p:txBody>
          <a:bodyPr/>
          <a:lstStyle/>
          <a:p>
            <a:r>
              <a:rPr lang="en-US"/>
              <a:t>Team ID : Group 15</a:t>
            </a:r>
          </a:p>
          <a:p>
            <a:r>
              <a:rPr lang="en-US"/>
              <a:t>System Integrator : Chia Kok Bond (30893062)</a:t>
            </a:r>
          </a:p>
          <a:p>
            <a:r>
              <a:rPr lang="en-US"/>
              <a:t>Programmer : Mah Yuen Yee (30213673)</a:t>
            </a:r>
          </a:p>
        </p:txBody>
      </p:sp>
      <p:sp>
        <p:nvSpPr>
          <p:cNvPr id="4" name="Slide Number Placeholder 3">
            <a:extLst>
              <a:ext uri="{FF2B5EF4-FFF2-40B4-BE49-F238E27FC236}">
                <a16:creationId xmlns:a16="http://schemas.microsoft.com/office/drawing/2014/main" id="{F7FAA6C4-2210-45FF-B054-A7E7E5994A70}"/>
              </a:ext>
            </a:extLst>
          </p:cNvPr>
          <p:cNvSpPr>
            <a:spLocks noGrp="1"/>
          </p:cNvSpPr>
          <p:nvPr>
            <p:ph type="sldNum" sz="quarter" idx="12"/>
          </p:nvPr>
        </p:nvSpPr>
        <p:spPr/>
        <p:txBody>
          <a:bodyPr/>
          <a:lstStyle/>
          <a:p>
            <a:fld id="{330EA680-D336-4FF7-8B7A-9848BB0A1C32}" type="slidenum">
              <a:rPr lang="en-US" smtClean="0"/>
              <a:t>1</a:t>
            </a:fld>
            <a:endParaRPr lang="en-US" dirty="0"/>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587819E-7985-4759-955C-6DCE5E00C26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17358" y="0"/>
            <a:ext cx="10757283" cy="6695439"/>
          </a:xfrm>
        </p:spPr>
      </p:pic>
      <p:sp>
        <p:nvSpPr>
          <p:cNvPr id="2" name="Title 1">
            <a:extLst>
              <a:ext uri="{FF2B5EF4-FFF2-40B4-BE49-F238E27FC236}">
                <a16:creationId xmlns:a16="http://schemas.microsoft.com/office/drawing/2014/main" id="{49DB2D09-3A3B-4AA5-8ADA-A20171E5ACF8}"/>
              </a:ext>
            </a:extLst>
          </p:cNvPr>
          <p:cNvSpPr>
            <a:spLocks noGrp="1"/>
          </p:cNvSpPr>
          <p:nvPr>
            <p:ph type="title"/>
          </p:nvPr>
        </p:nvSpPr>
        <p:spPr>
          <a:xfrm>
            <a:off x="-481149" y="6659292"/>
            <a:ext cx="10515600" cy="1325563"/>
          </a:xfrm>
        </p:spPr>
        <p:txBody>
          <a:bodyPr>
            <a:normAutofit/>
          </a:bodyPr>
          <a:lstStyle/>
          <a:p>
            <a:r>
              <a:rPr lang="en-US" sz="2400"/>
              <a:t>System Block Diagram</a:t>
            </a:r>
            <a:endParaRPr lang="en-MY" sz="2400"/>
          </a:p>
        </p:txBody>
      </p:sp>
      <p:sp>
        <p:nvSpPr>
          <p:cNvPr id="3" name="Rectangle 2">
            <a:extLst>
              <a:ext uri="{FF2B5EF4-FFF2-40B4-BE49-F238E27FC236}">
                <a16:creationId xmlns:a16="http://schemas.microsoft.com/office/drawing/2014/main" id="{CE3870C1-03FB-43BB-ABBC-ABA934D82A4D}"/>
              </a:ext>
            </a:extLst>
          </p:cNvPr>
          <p:cNvSpPr/>
          <p:nvPr/>
        </p:nvSpPr>
        <p:spPr>
          <a:xfrm>
            <a:off x="2446019" y="695960"/>
            <a:ext cx="5278483" cy="84836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C63D79A-3974-4DBB-8EF4-75FCCF7925B9}"/>
              </a:ext>
            </a:extLst>
          </p:cNvPr>
          <p:cNvSpPr/>
          <p:nvPr/>
        </p:nvSpPr>
        <p:spPr>
          <a:xfrm>
            <a:off x="4975860" y="1544321"/>
            <a:ext cx="6568440" cy="77216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B3997C8-F6B4-4904-8CFE-96FA241B7C33}"/>
              </a:ext>
            </a:extLst>
          </p:cNvPr>
          <p:cNvCxnSpPr>
            <a:cxnSpLocks/>
          </p:cNvCxnSpPr>
          <p:nvPr/>
        </p:nvCxnSpPr>
        <p:spPr>
          <a:xfrm>
            <a:off x="647700" y="2316481"/>
            <a:ext cx="710728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3AD5-7C6E-45E4-9E76-623A3986FA5D}"/>
              </a:ext>
            </a:extLst>
          </p:cNvPr>
          <p:cNvCxnSpPr>
            <a:cxnSpLocks/>
          </p:cNvCxnSpPr>
          <p:nvPr/>
        </p:nvCxnSpPr>
        <p:spPr>
          <a:xfrm>
            <a:off x="647700" y="2316481"/>
            <a:ext cx="0" cy="255269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196185-F8B6-4622-9E50-57EC8C22F8FE}"/>
              </a:ext>
            </a:extLst>
          </p:cNvPr>
          <p:cNvCxnSpPr>
            <a:cxnSpLocks/>
          </p:cNvCxnSpPr>
          <p:nvPr/>
        </p:nvCxnSpPr>
        <p:spPr>
          <a:xfrm>
            <a:off x="1798320" y="3482341"/>
            <a:ext cx="0" cy="132556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E6E3E8-2C67-4851-892A-9EE420037554}"/>
              </a:ext>
            </a:extLst>
          </p:cNvPr>
          <p:cNvCxnSpPr>
            <a:cxnSpLocks/>
          </p:cNvCxnSpPr>
          <p:nvPr/>
        </p:nvCxnSpPr>
        <p:spPr>
          <a:xfrm flipV="1">
            <a:off x="647700" y="4797425"/>
            <a:ext cx="1219200" cy="1809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31CDDE1-3FC8-46E1-80D5-EAC2599EA2CD}"/>
              </a:ext>
            </a:extLst>
          </p:cNvPr>
          <p:cNvSpPr/>
          <p:nvPr/>
        </p:nvSpPr>
        <p:spPr>
          <a:xfrm>
            <a:off x="5052409" y="3474718"/>
            <a:ext cx="4706738" cy="105155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E415B5EA-6721-4A5A-8D59-B38940A76B07}"/>
              </a:ext>
            </a:extLst>
          </p:cNvPr>
          <p:cNvSpPr txBox="1"/>
          <p:nvPr/>
        </p:nvSpPr>
        <p:spPr>
          <a:xfrm>
            <a:off x="575500" y="796528"/>
            <a:ext cx="1870519" cy="646331"/>
          </a:xfrm>
          <a:prstGeom prst="rect">
            <a:avLst/>
          </a:prstGeom>
          <a:noFill/>
        </p:spPr>
        <p:txBody>
          <a:bodyPr wrap="square" rtlCol="0">
            <a:spAutoFit/>
          </a:bodyPr>
          <a:lstStyle/>
          <a:p>
            <a:pPr algn="r"/>
            <a:r>
              <a:rPr lang="en-US" altLang="zh-CN" err="1"/>
              <a:t>Colour</a:t>
            </a:r>
            <a:r>
              <a:rPr lang="en-US" altLang="zh-CN"/>
              <a:t> Sensing Subsystem</a:t>
            </a:r>
            <a:endParaRPr lang="en-GB"/>
          </a:p>
        </p:txBody>
      </p:sp>
      <p:sp>
        <p:nvSpPr>
          <p:cNvPr id="28" name="TextBox 27">
            <a:extLst>
              <a:ext uri="{FF2B5EF4-FFF2-40B4-BE49-F238E27FC236}">
                <a16:creationId xmlns:a16="http://schemas.microsoft.com/office/drawing/2014/main" id="{B4B0F61F-9848-47B9-A650-C5603E32124B}"/>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sp>
        <p:nvSpPr>
          <p:cNvPr id="29" name="TextBox 28">
            <a:extLst>
              <a:ext uri="{FF2B5EF4-FFF2-40B4-BE49-F238E27FC236}">
                <a16:creationId xmlns:a16="http://schemas.microsoft.com/office/drawing/2014/main" id="{73B2DFE0-7BE5-45E2-AB28-177AC0021A0C}"/>
              </a:ext>
            </a:extLst>
          </p:cNvPr>
          <p:cNvSpPr txBox="1"/>
          <p:nvPr/>
        </p:nvSpPr>
        <p:spPr>
          <a:xfrm>
            <a:off x="586740" y="1947148"/>
            <a:ext cx="3228724" cy="369332"/>
          </a:xfrm>
          <a:prstGeom prst="rect">
            <a:avLst/>
          </a:prstGeom>
          <a:noFill/>
        </p:spPr>
        <p:txBody>
          <a:bodyPr wrap="square" rtlCol="0">
            <a:spAutoFit/>
          </a:bodyPr>
          <a:lstStyle/>
          <a:p>
            <a:r>
              <a:rPr lang="en-US" altLang="zh-CN"/>
              <a:t>Movement Subsystem</a:t>
            </a:r>
            <a:endParaRPr lang="en-GB"/>
          </a:p>
        </p:txBody>
      </p:sp>
      <p:sp>
        <p:nvSpPr>
          <p:cNvPr id="30" name="TextBox 29">
            <a:extLst>
              <a:ext uri="{FF2B5EF4-FFF2-40B4-BE49-F238E27FC236}">
                <a16:creationId xmlns:a16="http://schemas.microsoft.com/office/drawing/2014/main" id="{3E258241-6C00-46C0-B529-E7446FCFDE71}"/>
              </a:ext>
            </a:extLst>
          </p:cNvPr>
          <p:cNvSpPr txBox="1"/>
          <p:nvPr/>
        </p:nvSpPr>
        <p:spPr>
          <a:xfrm>
            <a:off x="9745979" y="3677333"/>
            <a:ext cx="2172799" cy="646331"/>
          </a:xfrm>
          <a:prstGeom prst="rect">
            <a:avLst/>
          </a:prstGeom>
          <a:noFill/>
        </p:spPr>
        <p:txBody>
          <a:bodyPr wrap="square" rtlCol="0">
            <a:spAutoFit/>
          </a:bodyPr>
          <a:lstStyle/>
          <a:p>
            <a:r>
              <a:rPr lang="en-US" altLang="zh-CN"/>
              <a:t>State Sequence Initiation Subsystem</a:t>
            </a:r>
            <a:endParaRPr lang="en-GB"/>
          </a:p>
        </p:txBody>
      </p:sp>
      <p:sp>
        <p:nvSpPr>
          <p:cNvPr id="33" name="Title 1">
            <a:extLst>
              <a:ext uri="{FF2B5EF4-FFF2-40B4-BE49-F238E27FC236}">
                <a16:creationId xmlns:a16="http://schemas.microsoft.com/office/drawing/2014/main" id="{0C7AB166-DEBA-4593-9595-9D9EB8A3CC80}"/>
              </a:ext>
            </a:extLst>
          </p:cNvPr>
          <p:cNvSpPr txBox="1">
            <a:spLocks/>
          </p:cNvSpPr>
          <p:nvPr/>
        </p:nvSpPr>
        <p:spPr>
          <a:xfrm>
            <a:off x="0" y="6386676"/>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
        <p:nvSpPr>
          <p:cNvPr id="19" name="Rectangle 18">
            <a:extLst>
              <a:ext uri="{FF2B5EF4-FFF2-40B4-BE49-F238E27FC236}">
                <a16:creationId xmlns:a16="http://schemas.microsoft.com/office/drawing/2014/main" id="{E5E4F189-D4BE-46A4-8CA0-0D9C0FE6884A}"/>
              </a:ext>
            </a:extLst>
          </p:cNvPr>
          <p:cNvSpPr/>
          <p:nvPr/>
        </p:nvSpPr>
        <p:spPr>
          <a:xfrm>
            <a:off x="517080" y="123220"/>
            <a:ext cx="11401698" cy="331804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20">
            <a:extLst>
              <a:ext uri="{FF2B5EF4-FFF2-40B4-BE49-F238E27FC236}">
                <a16:creationId xmlns:a16="http://schemas.microsoft.com/office/drawing/2014/main" id="{8E660922-30A2-4273-A47F-BF163F2B8F45}"/>
              </a:ext>
            </a:extLst>
          </p:cNvPr>
          <p:cNvSpPr/>
          <p:nvPr/>
        </p:nvSpPr>
        <p:spPr>
          <a:xfrm>
            <a:off x="588668" y="2201428"/>
            <a:ext cx="3484937" cy="278280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47E660F2-3F18-49CF-9122-2D252FB819DD}"/>
              </a:ext>
            </a:extLst>
          </p:cNvPr>
          <p:cNvSpPr/>
          <p:nvPr/>
        </p:nvSpPr>
        <p:spPr>
          <a:xfrm>
            <a:off x="365740" y="171269"/>
            <a:ext cx="3484937" cy="278280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23">
            <a:extLst>
              <a:ext uri="{FF2B5EF4-FFF2-40B4-BE49-F238E27FC236}">
                <a16:creationId xmlns:a16="http://schemas.microsoft.com/office/drawing/2014/main" id="{F9D74F91-AF3B-4AF8-9865-318DAE4C7486}"/>
              </a:ext>
            </a:extLst>
          </p:cNvPr>
          <p:cNvSpPr/>
          <p:nvPr/>
        </p:nvSpPr>
        <p:spPr>
          <a:xfrm>
            <a:off x="1425614" y="2537248"/>
            <a:ext cx="3484937" cy="278280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7FFA65DF-D958-4D56-9008-DD34D6432674}"/>
              </a:ext>
            </a:extLst>
          </p:cNvPr>
          <p:cNvSpPr/>
          <p:nvPr/>
        </p:nvSpPr>
        <p:spPr>
          <a:xfrm>
            <a:off x="2472994" y="4797425"/>
            <a:ext cx="6065887" cy="195878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6" name="Picture 5">
            <a:extLst>
              <a:ext uri="{FF2B5EF4-FFF2-40B4-BE49-F238E27FC236}">
                <a16:creationId xmlns:a16="http://schemas.microsoft.com/office/drawing/2014/main" id="{F4B91D4F-6BEC-48BD-8065-67C318B467E9}"/>
              </a:ext>
            </a:extLst>
          </p:cNvPr>
          <p:cNvPicPr>
            <a:picLocks noChangeAspect="1"/>
          </p:cNvPicPr>
          <p:nvPr/>
        </p:nvPicPr>
        <p:blipFill rotWithShape="1">
          <a:blip r:embed="rId4"/>
          <a:srcRect r="5436" b="34882"/>
          <a:stretch/>
        </p:blipFill>
        <p:spPr>
          <a:xfrm>
            <a:off x="378406" y="1362711"/>
            <a:ext cx="3823890" cy="1329654"/>
          </a:xfrm>
          <a:prstGeom prst="rect">
            <a:avLst/>
          </a:prstGeom>
        </p:spPr>
      </p:pic>
      <p:sp>
        <p:nvSpPr>
          <p:cNvPr id="31" name="TextBox 30">
            <a:extLst>
              <a:ext uri="{FF2B5EF4-FFF2-40B4-BE49-F238E27FC236}">
                <a16:creationId xmlns:a16="http://schemas.microsoft.com/office/drawing/2014/main" id="{11D3CBF2-D832-4167-8F2D-87F2BDA88FB7}"/>
              </a:ext>
            </a:extLst>
          </p:cNvPr>
          <p:cNvSpPr txBox="1"/>
          <p:nvPr/>
        </p:nvSpPr>
        <p:spPr>
          <a:xfrm>
            <a:off x="405564" y="2658363"/>
            <a:ext cx="3866387" cy="230832"/>
          </a:xfrm>
          <a:prstGeom prst="rect">
            <a:avLst/>
          </a:prstGeom>
          <a:noFill/>
        </p:spPr>
        <p:txBody>
          <a:bodyPr wrap="square" rtlCol="0">
            <a:spAutoFit/>
          </a:bodyPr>
          <a:lstStyle/>
          <a:p>
            <a:pPr algn="ctr"/>
            <a:r>
              <a:rPr lang="en-MY" sz="900" dirty="0">
                <a:latin typeface="+mj-lt"/>
              </a:rPr>
              <a:t>Fig. 12 Initial idle state and state 2 of state machine.</a:t>
            </a:r>
          </a:p>
        </p:txBody>
      </p:sp>
      <p:sp>
        <p:nvSpPr>
          <p:cNvPr id="32" name="TextBox 31">
            <a:extLst>
              <a:ext uri="{FF2B5EF4-FFF2-40B4-BE49-F238E27FC236}">
                <a16:creationId xmlns:a16="http://schemas.microsoft.com/office/drawing/2014/main" id="{81681F94-9EF8-48FE-91E2-8337204FD5D3}"/>
              </a:ext>
            </a:extLst>
          </p:cNvPr>
          <p:cNvSpPr txBox="1"/>
          <p:nvPr/>
        </p:nvSpPr>
        <p:spPr>
          <a:xfrm>
            <a:off x="6321716" y="2728686"/>
            <a:ext cx="3866387" cy="230832"/>
          </a:xfrm>
          <a:prstGeom prst="rect">
            <a:avLst/>
          </a:prstGeom>
          <a:noFill/>
        </p:spPr>
        <p:txBody>
          <a:bodyPr wrap="square" rtlCol="0">
            <a:spAutoFit/>
          </a:bodyPr>
          <a:lstStyle/>
          <a:p>
            <a:pPr algn="ctr"/>
            <a:r>
              <a:rPr lang="en-MY" sz="900">
                <a:latin typeface="+mj-lt"/>
              </a:rPr>
              <a:t>Fig. 13 </a:t>
            </a:r>
            <a:r>
              <a:rPr lang="en-MY" sz="900" err="1">
                <a:latin typeface="+mj-lt"/>
              </a:rPr>
              <a:t>PSoC</a:t>
            </a:r>
            <a:r>
              <a:rPr lang="en-MY" sz="900">
                <a:latin typeface="+mj-lt"/>
              </a:rPr>
              <a:t> 5LP prototyping kit (CY8CKIT-059) [8].</a:t>
            </a:r>
          </a:p>
        </p:txBody>
      </p:sp>
      <p:pic>
        <p:nvPicPr>
          <p:cNvPr id="2050" name="Picture 2">
            <a:extLst>
              <a:ext uri="{FF2B5EF4-FFF2-40B4-BE49-F238E27FC236}">
                <a16:creationId xmlns:a16="http://schemas.microsoft.com/office/drawing/2014/main" id="{DC7885A8-A8ED-496F-9291-1A34898167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310" b="26562"/>
          <a:stretch/>
        </p:blipFill>
        <p:spPr bwMode="auto">
          <a:xfrm rot="10800000">
            <a:off x="5249100" y="1451342"/>
            <a:ext cx="5715000" cy="13181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ECD09D5-C161-4FFA-9D67-545390DA2BEC}"/>
              </a:ext>
            </a:extLst>
          </p:cNvPr>
          <p:cNvGrpSpPr/>
          <p:nvPr/>
        </p:nvGrpSpPr>
        <p:grpSpPr>
          <a:xfrm>
            <a:off x="428597" y="1000444"/>
            <a:ext cx="7449864" cy="1759518"/>
            <a:chOff x="428597" y="1000444"/>
            <a:chExt cx="7449864" cy="1759518"/>
          </a:xfrm>
        </p:grpSpPr>
        <p:sp>
          <p:nvSpPr>
            <p:cNvPr id="9" name="Rectangle 8">
              <a:extLst>
                <a:ext uri="{FF2B5EF4-FFF2-40B4-BE49-F238E27FC236}">
                  <a16:creationId xmlns:a16="http://schemas.microsoft.com/office/drawing/2014/main" id="{9FB763A6-32E7-4306-B4D7-772812D44D19}"/>
                </a:ext>
              </a:extLst>
            </p:cNvPr>
            <p:cNvSpPr/>
            <p:nvPr/>
          </p:nvSpPr>
          <p:spPr>
            <a:xfrm>
              <a:off x="6918960" y="2377440"/>
              <a:ext cx="438683" cy="3825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BE9F745E-FDD4-4B78-910A-32F81FB044B0}"/>
                </a:ext>
              </a:extLst>
            </p:cNvPr>
            <p:cNvSpPr txBox="1">
              <a:spLocks/>
            </p:cNvSpPr>
            <p:nvPr/>
          </p:nvSpPr>
          <p:spPr>
            <a:xfrm>
              <a:off x="6368611" y="1000444"/>
              <a:ext cx="1509850" cy="3145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solidFill>
                    <a:srgbClr val="FF0000"/>
                  </a:solidFill>
                  <a:effectLst/>
                  <a:latin typeface="+mn-lt"/>
                </a:rPr>
                <a:t>Reset button</a:t>
              </a:r>
              <a:endParaRPr lang="en-MY" sz="1600">
                <a:solidFill>
                  <a:srgbClr val="FF0000"/>
                </a:solidFill>
                <a:effectLst/>
                <a:latin typeface="+mn-lt"/>
              </a:endParaRPr>
            </a:p>
          </p:txBody>
        </p:sp>
        <p:cxnSp>
          <p:nvCxnSpPr>
            <p:cNvPr id="38" name="Straight Arrow Connector 37">
              <a:extLst>
                <a:ext uri="{FF2B5EF4-FFF2-40B4-BE49-F238E27FC236}">
                  <a16:creationId xmlns:a16="http://schemas.microsoft.com/office/drawing/2014/main" id="{56135AFC-627F-4FBF-8CF3-6A7ECFAEAAF2}"/>
                </a:ext>
              </a:extLst>
            </p:cNvPr>
            <p:cNvCxnSpPr>
              <a:cxnSpLocks/>
              <a:stCxn id="9" idx="0"/>
              <a:endCxn id="36" idx="2"/>
            </p:cNvCxnSpPr>
            <p:nvPr/>
          </p:nvCxnSpPr>
          <p:spPr>
            <a:xfrm flipH="1" flipV="1">
              <a:off x="7123536" y="1315033"/>
              <a:ext cx="14766" cy="10624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AF46DA0-57CF-4E52-B938-859B370093B0}"/>
                </a:ext>
              </a:extLst>
            </p:cNvPr>
            <p:cNvSpPr/>
            <p:nvPr/>
          </p:nvSpPr>
          <p:spPr>
            <a:xfrm>
              <a:off x="428597" y="1587334"/>
              <a:ext cx="1315285" cy="94991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49265F44-31C1-4A63-858E-3095EF5B448A}"/>
              </a:ext>
            </a:extLst>
          </p:cNvPr>
          <p:cNvGrpSpPr/>
          <p:nvPr/>
        </p:nvGrpSpPr>
        <p:grpSpPr>
          <a:xfrm>
            <a:off x="1995999" y="1017153"/>
            <a:ext cx="7078465" cy="1284503"/>
            <a:chOff x="1995999" y="1017153"/>
            <a:chExt cx="7078465" cy="1284503"/>
          </a:xfrm>
        </p:grpSpPr>
        <p:sp>
          <p:nvSpPr>
            <p:cNvPr id="35" name="Rectangle 34">
              <a:extLst>
                <a:ext uri="{FF2B5EF4-FFF2-40B4-BE49-F238E27FC236}">
                  <a16:creationId xmlns:a16="http://schemas.microsoft.com/office/drawing/2014/main" id="{0859695F-B7B2-4460-A57F-54EECA017D70}"/>
                </a:ext>
              </a:extLst>
            </p:cNvPr>
            <p:cNvSpPr/>
            <p:nvPr/>
          </p:nvSpPr>
          <p:spPr>
            <a:xfrm>
              <a:off x="8100198" y="1919134"/>
              <a:ext cx="438683" cy="3825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itle 1">
              <a:extLst>
                <a:ext uri="{FF2B5EF4-FFF2-40B4-BE49-F238E27FC236}">
                  <a16:creationId xmlns:a16="http://schemas.microsoft.com/office/drawing/2014/main" id="{7EFB5093-0CC6-41AC-A4BB-5ECDE6CDBB9F}"/>
                </a:ext>
              </a:extLst>
            </p:cNvPr>
            <p:cNvSpPr txBox="1">
              <a:spLocks/>
            </p:cNvSpPr>
            <p:nvPr/>
          </p:nvSpPr>
          <p:spPr>
            <a:xfrm>
              <a:off x="7564614" y="1017153"/>
              <a:ext cx="1509850" cy="314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solidFill>
                    <a:srgbClr val="FF0000"/>
                  </a:solidFill>
                  <a:effectLst/>
                  <a:latin typeface="+mn-lt"/>
                </a:rPr>
                <a:t>Push button</a:t>
              </a:r>
              <a:endParaRPr lang="en-MY" sz="1600">
                <a:solidFill>
                  <a:srgbClr val="FF0000"/>
                </a:solidFill>
                <a:effectLst/>
                <a:latin typeface="+mn-lt"/>
              </a:endParaRPr>
            </a:p>
          </p:txBody>
        </p:sp>
        <p:cxnSp>
          <p:nvCxnSpPr>
            <p:cNvPr id="41" name="Straight Arrow Connector 40">
              <a:extLst>
                <a:ext uri="{FF2B5EF4-FFF2-40B4-BE49-F238E27FC236}">
                  <a16:creationId xmlns:a16="http://schemas.microsoft.com/office/drawing/2014/main" id="{4BF16F11-C162-46A6-960E-BF73BCD6CE21}"/>
                </a:ext>
              </a:extLst>
            </p:cNvPr>
            <p:cNvCxnSpPr>
              <a:cxnSpLocks/>
              <a:stCxn id="35" idx="0"/>
              <a:endCxn id="37" idx="2"/>
            </p:cNvCxnSpPr>
            <p:nvPr/>
          </p:nvCxnSpPr>
          <p:spPr>
            <a:xfrm flipH="1" flipV="1">
              <a:off x="8319539" y="1331743"/>
              <a:ext cx="1" cy="5873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84B222A-4F1A-4D6F-9800-3AD3FBFC8A93}"/>
                </a:ext>
              </a:extLst>
            </p:cNvPr>
            <p:cNvSpPr/>
            <p:nvPr/>
          </p:nvSpPr>
          <p:spPr>
            <a:xfrm>
              <a:off x="1995999" y="1857443"/>
              <a:ext cx="588704" cy="30618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a:extLst>
              <a:ext uri="{FF2B5EF4-FFF2-40B4-BE49-F238E27FC236}">
                <a16:creationId xmlns:a16="http://schemas.microsoft.com/office/drawing/2014/main" id="{44FDE741-AF1A-4E79-A942-18391AB43644}"/>
              </a:ext>
            </a:extLst>
          </p:cNvPr>
          <p:cNvSpPr/>
          <p:nvPr/>
        </p:nvSpPr>
        <p:spPr>
          <a:xfrm>
            <a:off x="2608330" y="1595178"/>
            <a:ext cx="1186293" cy="94991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tle 1">
            <a:extLst>
              <a:ext uri="{FF2B5EF4-FFF2-40B4-BE49-F238E27FC236}">
                <a16:creationId xmlns:a16="http://schemas.microsoft.com/office/drawing/2014/main" id="{DBA820E8-5A79-4753-A3CF-A44333351D16}"/>
              </a:ext>
            </a:extLst>
          </p:cNvPr>
          <p:cNvSpPr txBox="1">
            <a:spLocks/>
          </p:cNvSpPr>
          <p:nvPr/>
        </p:nvSpPr>
        <p:spPr>
          <a:xfrm>
            <a:off x="344263" y="-4325"/>
            <a:ext cx="4091996" cy="1325563"/>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State Sequence Initiation Subsystem</a:t>
            </a:r>
            <a:endParaRPr lang="en-MY" dirty="0">
              <a:latin typeface="+mn-lt"/>
            </a:endParaRPr>
          </a:p>
        </p:txBody>
      </p:sp>
      <p:sp>
        <p:nvSpPr>
          <p:cNvPr id="52" name="Rectangle 51">
            <a:extLst>
              <a:ext uri="{FF2B5EF4-FFF2-40B4-BE49-F238E27FC236}">
                <a16:creationId xmlns:a16="http://schemas.microsoft.com/office/drawing/2014/main" id="{9D0C96B7-B8F4-4C39-96B5-8845409F5EC8}"/>
              </a:ext>
            </a:extLst>
          </p:cNvPr>
          <p:cNvSpPr/>
          <p:nvPr/>
        </p:nvSpPr>
        <p:spPr>
          <a:xfrm>
            <a:off x="-12571" y="5693789"/>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3" name="Rectangle 52">
            <a:extLst>
              <a:ext uri="{FF2B5EF4-FFF2-40B4-BE49-F238E27FC236}">
                <a16:creationId xmlns:a16="http://schemas.microsoft.com/office/drawing/2014/main" id="{817DC8C5-5A24-47D9-821F-F06BD03C6C4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54" name="Rectangle 53">
            <a:extLst>
              <a:ext uri="{FF2B5EF4-FFF2-40B4-BE49-F238E27FC236}">
                <a16:creationId xmlns:a16="http://schemas.microsoft.com/office/drawing/2014/main" id="{DD4D4FA0-2741-46D4-BDBE-228CECA042DC}"/>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55" name="Rectangle 54">
            <a:extLst>
              <a:ext uri="{FF2B5EF4-FFF2-40B4-BE49-F238E27FC236}">
                <a16:creationId xmlns:a16="http://schemas.microsoft.com/office/drawing/2014/main" id="{176F00A1-223C-4A02-A001-AC463F586D05}"/>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56" name="Rectangle 55">
            <a:extLst>
              <a:ext uri="{FF2B5EF4-FFF2-40B4-BE49-F238E27FC236}">
                <a16:creationId xmlns:a16="http://schemas.microsoft.com/office/drawing/2014/main" id="{F817338D-8EDA-41B8-8FCC-F417F3928012}"/>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57" name="Rectangle 56">
            <a:extLst>
              <a:ext uri="{FF2B5EF4-FFF2-40B4-BE49-F238E27FC236}">
                <a16:creationId xmlns:a16="http://schemas.microsoft.com/office/drawing/2014/main" id="{5A3B631D-1207-433B-91B0-2D04DC3407D5}"/>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58" name="Rectangle 57">
            <a:extLst>
              <a:ext uri="{FF2B5EF4-FFF2-40B4-BE49-F238E27FC236}">
                <a16:creationId xmlns:a16="http://schemas.microsoft.com/office/drawing/2014/main" id="{371A6972-755A-41C1-85F8-CB39FCF7DAED}"/>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59" name="Rectangle 58">
            <a:extLst>
              <a:ext uri="{FF2B5EF4-FFF2-40B4-BE49-F238E27FC236}">
                <a16:creationId xmlns:a16="http://schemas.microsoft.com/office/drawing/2014/main" id="{30F3980E-01FB-4F5E-A749-06786F3CD38B}"/>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60" name="Rectangle 59">
            <a:extLst>
              <a:ext uri="{FF2B5EF4-FFF2-40B4-BE49-F238E27FC236}">
                <a16:creationId xmlns:a16="http://schemas.microsoft.com/office/drawing/2014/main" id="{CE30432F-AE20-4241-9855-2CA01555046B}"/>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61" name="Rectangle 60">
            <a:extLst>
              <a:ext uri="{FF2B5EF4-FFF2-40B4-BE49-F238E27FC236}">
                <a16:creationId xmlns:a16="http://schemas.microsoft.com/office/drawing/2014/main" id="{608CC5C5-4E5E-4541-955A-3B0B0D0B621A}"/>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 name="Slide Number Placeholder 6">
            <a:extLst>
              <a:ext uri="{FF2B5EF4-FFF2-40B4-BE49-F238E27FC236}">
                <a16:creationId xmlns:a16="http://schemas.microsoft.com/office/drawing/2014/main" id="{C8BEC25F-E338-4ACF-B55D-291B43825595}"/>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48" name="Title 1">
            <a:extLst>
              <a:ext uri="{FF2B5EF4-FFF2-40B4-BE49-F238E27FC236}">
                <a16:creationId xmlns:a16="http://schemas.microsoft.com/office/drawing/2014/main" id="{B5C66946-E5BC-404D-BBA4-BEC036873867}"/>
              </a:ext>
            </a:extLst>
          </p:cNvPr>
          <p:cNvSpPr txBox="1">
            <a:spLocks/>
          </p:cNvSpPr>
          <p:nvPr/>
        </p:nvSpPr>
        <p:spPr>
          <a:xfrm>
            <a:off x="717359" y="-155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Tree>
    <p:extLst>
      <p:ext uri="{BB962C8B-B14F-4D97-AF65-F5344CB8AC3E}">
        <p14:creationId xmlns:p14="http://schemas.microsoft.com/office/powerpoint/2010/main" val="379364238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587819E-7985-4759-955C-6DCE5E00C26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17358" y="0"/>
            <a:ext cx="10757283" cy="6695438"/>
          </a:xfrm>
        </p:spPr>
      </p:pic>
      <p:sp>
        <p:nvSpPr>
          <p:cNvPr id="3" name="Rectangle 2">
            <a:extLst>
              <a:ext uri="{FF2B5EF4-FFF2-40B4-BE49-F238E27FC236}">
                <a16:creationId xmlns:a16="http://schemas.microsoft.com/office/drawing/2014/main" id="{CE3870C1-03FB-43BB-ABBC-ABA934D82A4D}"/>
              </a:ext>
            </a:extLst>
          </p:cNvPr>
          <p:cNvSpPr/>
          <p:nvPr/>
        </p:nvSpPr>
        <p:spPr>
          <a:xfrm>
            <a:off x="2446019" y="695960"/>
            <a:ext cx="5278483" cy="84836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C63D79A-3974-4DBB-8EF4-75FCCF7925B9}"/>
              </a:ext>
            </a:extLst>
          </p:cNvPr>
          <p:cNvSpPr/>
          <p:nvPr/>
        </p:nvSpPr>
        <p:spPr>
          <a:xfrm>
            <a:off x="4975860" y="1544321"/>
            <a:ext cx="6568440" cy="77216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B3997C8-F6B4-4904-8CFE-96FA241B7C33}"/>
              </a:ext>
            </a:extLst>
          </p:cNvPr>
          <p:cNvCxnSpPr>
            <a:cxnSpLocks/>
          </p:cNvCxnSpPr>
          <p:nvPr/>
        </p:nvCxnSpPr>
        <p:spPr>
          <a:xfrm>
            <a:off x="647700" y="2316481"/>
            <a:ext cx="710728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3AD5-7C6E-45E4-9E76-623A3986FA5D}"/>
              </a:ext>
            </a:extLst>
          </p:cNvPr>
          <p:cNvCxnSpPr>
            <a:cxnSpLocks/>
          </p:cNvCxnSpPr>
          <p:nvPr/>
        </p:nvCxnSpPr>
        <p:spPr>
          <a:xfrm>
            <a:off x="647700" y="2316481"/>
            <a:ext cx="0" cy="255269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F47F09-A890-43A0-85A6-9C4EBFC6158A}"/>
              </a:ext>
            </a:extLst>
          </p:cNvPr>
          <p:cNvCxnSpPr>
            <a:cxnSpLocks/>
          </p:cNvCxnSpPr>
          <p:nvPr/>
        </p:nvCxnSpPr>
        <p:spPr>
          <a:xfrm>
            <a:off x="7732122" y="2316481"/>
            <a:ext cx="0" cy="116586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2D9B96-E0FC-4381-B36B-17C1DBDC573B}"/>
              </a:ext>
            </a:extLst>
          </p:cNvPr>
          <p:cNvCxnSpPr>
            <a:cxnSpLocks/>
          </p:cNvCxnSpPr>
          <p:nvPr/>
        </p:nvCxnSpPr>
        <p:spPr>
          <a:xfrm flipV="1">
            <a:off x="1798320" y="3467102"/>
            <a:ext cx="5956662" cy="1523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196185-F8B6-4622-9E50-57EC8C22F8FE}"/>
              </a:ext>
            </a:extLst>
          </p:cNvPr>
          <p:cNvCxnSpPr>
            <a:cxnSpLocks/>
          </p:cNvCxnSpPr>
          <p:nvPr/>
        </p:nvCxnSpPr>
        <p:spPr>
          <a:xfrm>
            <a:off x="1798320" y="3482341"/>
            <a:ext cx="0" cy="132556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E6E3E8-2C67-4851-892A-9EE420037554}"/>
              </a:ext>
            </a:extLst>
          </p:cNvPr>
          <p:cNvCxnSpPr>
            <a:cxnSpLocks/>
          </p:cNvCxnSpPr>
          <p:nvPr/>
        </p:nvCxnSpPr>
        <p:spPr>
          <a:xfrm flipV="1">
            <a:off x="647700" y="4797425"/>
            <a:ext cx="1219200" cy="1809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31CDDE1-3FC8-46E1-80D5-EAC2599EA2CD}"/>
              </a:ext>
            </a:extLst>
          </p:cNvPr>
          <p:cNvSpPr/>
          <p:nvPr/>
        </p:nvSpPr>
        <p:spPr>
          <a:xfrm>
            <a:off x="4975860" y="3474720"/>
            <a:ext cx="4770119" cy="105155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E415B5EA-6721-4A5A-8D59-B38940A76B07}"/>
              </a:ext>
            </a:extLst>
          </p:cNvPr>
          <p:cNvSpPr txBox="1"/>
          <p:nvPr/>
        </p:nvSpPr>
        <p:spPr>
          <a:xfrm>
            <a:off x="575500" y="796528"/>
            <a:ext cx="1870519" cy="646331"/>
          </a:xfrm>
          <a:prstGeom prst="rect">
            <a:avLst/>
          </a:prstGeom>
          <a:noFill/>
        </p:spPr>
        <p:txBody>
          <a:bodyPr wrap="square" rtlCol="0">
            <a:spAutoFit/>
          </a:bodyPr>
          <a:lstStyle/>
          <a:p>
            <a:pPr algn="r"/>
            <a:r>
              <a:rPr lang="en-US" altLang="zh-CN" err="1"/>
              <a:t>Colour</a:t>
            </a:r>
            <a:r>
              <a:rPr lang="en-US" altLang="zh-CN"/>
              <a:t> Sensing Subsystem</a:t>
            </a:r>
            <a:endParaRPr lang="en-GB"/>
          </a:p>
        </p:txBody>
      </p:sp>
      <p:sp>
        <p:nvSpPr>
          <p:cNvPr id="28" name="TextBox 27">
            <a:extLst>
              <a:ext uri="{FF2B5EF4-FFF2-40B4-BE49-F238E27FC236}">
                <a16:creationId xmlns:a16="http://schemas.microsoft.com/office/drawing/2014/main" id="{B4B0F61F-9848-47B9-A650-C5603E32124B}"/>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sp>
        <p:nvSpPr>
          <p:cNvPr id="29" name="TextBox 28">
            <a:extLst>
              <a:ext uri="{FF2B5EF4-FFF2-40B4-BE49-F238E27FC236}">
                <a16:creationId xmlns:a16="http://schemas.microsoft.com/office/drawing/2014/main" id="{73B2DFE0-7BE5-45E2-AB28-177AC0021A0C}"/>
              </a:ext>
            </a:extLst>
          </p:cNvPr>
          <p:cNvSpPr txBox="1"/>
          <p:nvPr/>
        </p:nvSpPr>
        <p:spPr>
          <a:xfrm>
            <a:off x="586740" y="1947148"/>
            <a:ext cx="3228724" cy="369332"/>
          </a:xfrm>
          <a:prstGeom prst="rect">
            <a:avLst/>
          </a:prstGeom>
          <a:noFill/>
        </p:spPr>
        <p:txBody>
          <a:bodyPr wrap="square" rtlCol="0">
            <a:spAutoFit/>
          </a:bodyPr>
          <a:lstStyle/>
          <a:p>
            <a:r>
              <a:rPr lang="en-US" altLang="zh-CN"/>
              <a:t>Movement Subsystem</a:t>
            </a:r>
            <a:endParaRPr lang="en-GB"/>
          </a:p>
        </p:txBody>
      </p:sp>
      <p:sp>
        <p:nvSpPr>
          <p:cNvPr id="30" name="TextBox 29">
            <a:extLst>
              <a:ext uri="{FF2B5EF4-FFF2-40B4-BE49-F238E27FC236}">
                <a16:creationId xmlns:a16="http://schemas.microsoft.com/office/drawing/2014/main" id="{3E258241-6C00-46C0-B529-E7446FCFDE71}"/>
              </a:ext>
            </a:extLst>
          </p:cNvPr>
          <p:cNvSpPr txBox="1"/>
          <p:nvPr/>
        </p:nvSpPr>
        <p:spPr>
          <a:xfrm>
            <a:off x="9745979" y="3677333"/>
            <a:ext cx="2172799" cy="646331"/>
          </a:xfrm>
          <a:prstGeom prst="rect">
            <a:avLst/>
          </a:prstGeom>
          <a:noFill/>
        </p:spPr>
        <p:txBody>
          <a:bodyPr wrap="square" rtlCol="0">
            <a:spAutoFit/>
          </a:bodyPr>
          <a:lstStyle/>
          <a:p>
            <a:r>
              <a:rPr lang="en-US" altLang="zh-CN"/>
              <a:t>State Sequence Initiation Subsystem</a:t>
            </a:r>
            <a:endParaRPr lang="en-GB"/>
          </a:p>
        </p:txBody>
      </p:sp>
      <p:sp>
        <p:nvSpPr>
          <p:cNvPr id="33" name="Title 1">
            <a:extLst>
              <a:ext uri="{FF2B5EF4-FFF2-40B4-BE49-F238E27FC236}">
                <a16:creationId xmlns:a16="http://schemas.microsoft.com/office/drawing/2014/main" id="{0C7AB166-DEBA-4593-9595-9D9EB8A3CC80}"/>
              </a:ext>
            </a:extLst>
          </p:cNvPr>
          <p:cNvSpPr txBox="1">
            <a:spLocks/>
          </p:cNvSpPr>
          <p:nvPr/>
        </p:nvSpPr>
        <p:spPr>
          <a:xfrm>
            <a:off x="0" y="6386676"/>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
        <p:nvSpPr>
          <p:cNvPr id="24" name="Rectangle 23">
            <a:extLst>
              <a:ext uri="{FF2B5EF4-FFF2-40B4-BE49-F238E27FC236}">
                <a16:creationId xmlns:a16="http://schemas.microsoft.com/office/drawing/2014/main" id="{D64EAD16-BE94-4ED0-B445-4C3D2D570088}"/>
              </a:ext>
            </a:extLst>
          </p:cNvPr>
          <p:cNvSpPr/>
          <p:nvPr/>
        </p:nvSpPr>
        <p:spPr>
          <a:xfrm>
            <a:off x="-1" y="15893"/>
            <a:ext cx="9615360" cy="463486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Rectangle 3">
            <a:extLst>
              <a:ext uri="{FF2B5EF4-FFF2-40B4-BE49-F238E27FC236}">
                <a16:creationId xmlns:a16="http://schemas.microsoft.com/office/drawing/2014/main" id="{DF40101D-F858-45B5-80B2-C8B61F76A162}"/>
              </a:ext>
            </a:extLst>
          </p:cNvPr>
          <p:cNvSpPr/>
          <p:nvPr/>
        </p:nvSpPr>
        <p:spPr>
          <a:xfrm>
            <a:off x="2446019" y="4750492"/>
            <a:ext cx="5722620" cy="155648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B4754A0-D48A-40CA-B873-182AF0E7E571}"/>
              </a:ext>
            </a:extLst>
          </p:cNvPr>
          <p:cNvSpPr/>
          <p:nvPr/>
        </p:nvSpPr>
        <p:spPr>
          <a:xfrm>
            <a:off x="-11880" y="2340989"/>
            <a:ext cx="2354911" cy="450111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5" name="Rectangle 44">
            <a:extLst>
              <a:ext uri="{FF2B5EF4-FFF2-40B4-BE49-F238E27FC236}">
                <a16:creationId xmlns:a16="http://schemas.microsoft.com/office/drawing/2014/main" id="{4B99FE68-D635-47E6-8C95-83B44DDA1441}"/>
              </a:ext>
            </a:extLst>
          </p:cNvPr>
          <p:cNvSpPr/>
          <p:nvPr/>
        </p:nvSpPr>
        <p:spPr>
          <a:xfrm>
            <a:off x="-12571" y="5693789"/>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46" name="Rectangle 45">
            <a:extLst>
              <a:ext uri="{FF2B5EF4-FFF2-40B4-BE49-F238E27FC236}">
                <a16:creationId xmlns:a16="http://schemas.microsoft.com/office/drawing/2014/main" id="{C8A4A738-4E83-4801-A58A-FCC6491A690D}"/>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47" name="Rectangle 46">
            <a:extLst>
              <a:ext uri="{FF2B5EF4-FFF2-40B4-BE49-F238E27FC236}">
                <a16:creationId xmlns:a16="http://schemas.microsoft.com/office/drawing/2014/main" id="{3B4FE29A-6A0A-40B0-9825-FD14E2B63D62}"/>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48" name="Rectangle 47">
            <a:extLst>
              <a:ext uri="{FF2B5EF4-FFF2-40B4-BE49-F238E27FC236}">
                <a16:creationId xmlns:a16="http://schemas.microsoft.com/office/drawing/2014/main" id="{E780CB09-1F84-4109-BF45-374C35555AE5}"/>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49" name="Rectangle 48">
            <a:extLst>
              <a:ext uri="{FF2B5EF4-FFF2-40B4-BE49-F238E27FC236}">
                <a16:creationId xmlns:a16="http://schemas.microsoft.com/office/drawing/2014/main" id="{D19AAD5E-18E2-46D1-9FA4-5AADA1B4E5D1}"/>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50" name="Rectangle 49">
            <a:extLst>
              <a:ext uri="{FF2B5EF4-FFF2-40B4-BE49-F238E27FC236}">
                <a16:creationId xmlns:a16="http://schemas.microsoft.com/office/drawing/2014/main" id="{143EA9C3-F328-45EA-BEEF-B964CFF4E80B}"/>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51" name="Rectangle 50">
            <a:extLst>
              <a:ext uri="{FF2B5EF4-FFF2-40B4-BE49-F238E27FC236}">
                <a16:creationId xmlns:a16="http://schemas.microsoft.com/office/drawing/2014/main" id="{0B20AFEA-03A9-4C0A-B7BB-2D03EEDB68C1}"/>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52" name="Rectangle 51">
            <a:extLst>
              <a:ext uri="{FF2B5EF4-FFF2-40B4-BE49-F238E27FC236}">
                <a16:creationId xmlns:a16="http://schemas.microsoft.com/office/drawing/2014/main" id="{EA2FCA2A-ECC5-4CFF-90BE-BC157AADFC78}"/>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53" name="Rectangle 52">
            <a:extLst>
              <a:ext uri="{FF2B5EF4-FFF2-40B4-BE49-F238E27FC236}">
                <a16:creationId xmlns:a16="http://schemas.microsoft.com/office/drawing/2014/main" id="{05758C6E-71B3-44B8-AB31-A17203B5C8E5}"/>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54" name="Rectangle 53">
            <a:extLst>
              <a:ext uri="{FF2B5EF4-FFF2-40B4-BE49-F238E27FC236}">
                <a16:creationId xmlns:a16="http://schemas.microsoft.com/office/drawing/2014/main" id="{4EE98B15-515D-4DC4-A8FC-AC99A807EDEF}"/>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55" name="Rectangle 54">
            <a:extLst>
              <a:ext uri="{FF2B5EF4-FFF2-40B4-BE49-F238E27FC236}">
                <a16:creationId xmlns:a16="http://schemas.microsoft.com/office/drawing/2014/main" id="{E10F70A4-5A56-4F8B-87E1-6EE6F5216898}"/>
              </a:ext>
            </a:extLst>
          </p:cNvPr>
          <p:cNvSpPr/>
          <p:nvPr/>
        </p:nvSpPr>
        <p:spPr>
          <a:xfrm>
            <a:off x="9384690" y="-54446"/>
            <a:ext cx="2673522" cy="463486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6" name="Picture 5">
            <a:extLst>
              <a:ext uri="{FF2B5EF4-FFF2-40B4-BE49-F238E27FC236}">
                <a16:creationId xmlns:a16="http://schemas.microsoft.com/office/drawing/2014/main" id="{2D476462-BE0C-4862-9D9E-CEA2FD314AA9}"/>
              </a:ext>
            </a:extLst>
          </p:cNvPr>
          <p:cNvPicPr>
            <a:picLocks noChangeAspect="1"/>
          </p:cNvPicPr>
          <p:nvPr/>
        </p:nvPicPr>
        <p:blipFill>
          <a:blip r:embed="rId4"/>
          <a:stretch>
            <a:fillRect/>
          </a:stretch>
        </p:blipFill>
        <p:spPr>
          <a:xfrm rot="16200000">
            <a:off x="3284818" y="1296094"/>
            <a:ext cx="748139" cy="1821385"/>
          </a:xfrm>
          <a:prstGeom prst="rect">
            <a:avLst/>
          </a:prstGeom>
        </p:spPr>
      </p:pic>
      <p:sp>
        <p:nvSpPr>
          <p:cNvPr id="31" name="TextBox 30">
            <a:extLst>
              <a:ext uri="{FF2B5EF4-FFF2-40B4-BE49-F238E27FC236}">
                <a16:creationId xmlns:a16="http://schemas.microsoft.com/office/drawing/2014/main" id="{45084B64-0682-475C-B08F-B110731B2291}"/>
              </a:ext>
            </a:extLst>
          </p:cNvPr>
          <p:cNvSpPr txBox="1"/>
          <p:nvPr/>
        </p:nvSpPr>
        <p:spPr>
          <a:xfrm>
            <a:off x="1802751" y="2433986"/>
            <a:ext cx="3866387" cy="230832"/>
          </a:xfrm>
          <a:prstGeom prst="rect">
            <a:avLst/>
          </a:prstGeom>
          <a:noFill/>
        </p:spPr>
        <p:txBody>
          <a:bodyPr wrap="square" rtlCol="0">
            <a:spAutoFit/>
          </a:bodyPr>
          <a:lstStyle/>
          <a:p>
            <a:pPr algn="ctr"/>
            <a:r>
              <a:rPr lang="en-MY" sz="900" dirty="0">
                <a:latin typeface="+mj-lt"/>
              </a:rPr>
              <a:t>Fig. 14 A 3000</a:t>
            </a:r>
            <a:r>
              <a:rPr lang="en-US" altLang="zh-CN" sz="900" dirty="0" err="1">
                <a:latin typeface="+mj-lt"/>
              </a:rPr>
              <a:t>mAh</a:t>
            </a:r>
            <a:r>
              <a:rPr lang="en-US" altLang="zh-CN" sz="900" dirty="0">
                <a:latin typeface="+mj-lt"/>
              </a:rPr>
              <a:t> Ni</a:t>
            </a:r>
            <a:r>
              <a:rPr lang="en-MY" altLang="zh-CN" sz="900" dirty="0">
                <a:latin typeface="+mj-lt"/>
              </a:rPr>
              <a:t>-MH rechargeable battery [9]</a:t>
            </a:r>
            <a:r>
              <a:rPr lang="en-MY" sz="900" dirty="0">
                <a:latin typeface="+mj-lt"/>
              </a:rPr>
              <a:t>.</a:t>
            </a:r>
          </a:p>
        </p:txBody>
      </p:sp>
      <p:pic>
        <p:nvPicPr>
          <p:cNvPr id="3074" name="Picture 2">
            <a:extLst>
              <a:ext uri="{FF2B5EF4-FFF2-40B4-BE49-F238E27FC236}">
                <a16:creationId xmlns:a16="http://schemas.microsoft.com/office/drawing/2014/main" id="{502F2547-CC61-4CF4-9C71-A52AE827D92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133" b="19568"/>
          <a:stretch/>
        </p:blipFill>
        <p:spPr bwMode="auto">
          <a:xfrm>
            <a:off x="6912556" y="1255090"/>
            <a:ext cx="2245050" cy="142108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CEF8B3F-EDC5-42DC-AB40-ED50A8D3FD7C}"/>
              </a:ext>
            </a:extLst>
          </p:cNvPr>
          <p:cNvSpPr txBox="1"/>
          <p:nvPr/>
        </p:nvSpPr>
        <p:spPr>
          <a:xfrm>
            <a:off x="6796956" y="2644766"/>
            <a:ext cx="2499971" cy="369332"/>
          </a:xfrm>
          <a:prstGeom prst="rect">
            <a:avLst/>
          </a:prstGeom>
          <a:noFill/>
        </p:spPr>
        <p:txBody>
          <a:bodyPr wrap="square" rtlCol="0">
            <a:spAutoFit/>
          </a:bodyPr>
          <a:lstStyle/>
          <a:p>
            <a:pPr algn="ctr"/>
            <a:r>
              <a:rPr lang="en-MY" sz="900">
                <a:latin typeface="+mj-lt"/>
              </a:rPr>
              <a:t>Fig. 15 LM2596 3A DC-DC adjustable step down voltage regular / buck convertor with display [10].</a:t>
            </a:r>
          </a:p>
        </p:txBody>
      </p:sp>
      <p:sp>
        <p:nvSpPr>
          <p:cNvPr id="56" name="Title 1">
            <a:extLst>
              <a:ext uri="{FF2B5EF4-FFF2-40B4-BE49-F238E27FC236}">
                <a16:creationId xmlns:a16="http://schemas.microsoft.com/office/drawing/2014/main" id="{DFD017DF-8117-41FB-B311-6BFB4CC768D6}"/>
              </a:ext>
            </a:extLst>
          </p:cNvPr>
          <p:cNvSpPr txBox="1">
            <a:spLocks/>
          </p:cNvSpPr>
          <p:nvPr/>
        </p:nvSpPr>
        <p:spPr>
          <a:xfrm>
            <a:off x="344263" y="-4325"/>
            <a:ext cx="409199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Power Supply</a:t>
            </a:r>
            <a:endParaRPr lang="en-MY" dirty="0">
              <a:latin typeface="+mn-lt"/>
            </a:endParaRPr>
          </a:p>
        </p:txBody>
      </p:sp>
      <p:sp>
        <p:nvSpPr>
          <p:cNvPr id="11" name="Slide Number Placeholder 10">
            <a:extLst>
              <a:ext uri="{FF2B5EF4-FFF2-40B4-BE49-F238E27FC236}">
                <a16:creationId xmlns:a16="http://schemas.microsoft.com/office/drawing/2014/main" id="{90959AFB-47FD-44BE-B180-E5E4B78DEF34}"/>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37" name="Title 1">
            <a:extLst>
              <a:ext uri="{FF2B5EF4-FFF2-40B4-BE49-F238E27FC236}">
                <a16:creationId xmlns:a16="http://schemas.microsoft.com/office/drawing/2014/main" id="{8494245E-474D-403B-B1AC-1AAFBC319C4A}"/>
              </a:ext>
            </a:extLst>
          </p:cNvPr>
          <p:cNvSpPr txBox="1">
            <a:spLocks/>
          </p:cNvSpPr>
          <p:nvPr/>
        </p:nvSpPr>
        <p:spPr>
          <a:xfrm>
            <a:off x="717359" y="-155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Tree>
    <p:extLst>
      <p:ext uri="{BB962C8B-B14F-4D97-AF65-F5344CB8AC3E}">
        <p14:creationId xmlns:p14="http://schemas.microsoft.com/office/powerpoint/2010/main" val="368413554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D3A83D-6936-4C8F-99BE-4FC92E3C67A7}"/>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 name="Rectangle 4">
            <a:extLst>
              <a:ext uri="{FF2B5EF4-FFF2-40B4-BE49-F238E27FC236}">
                <a16:creationId xmlns:a16="http://schemas.microsoft.com/office/drawing/2014/main" id="{B43F586D-8C3C-4266-B550-636FE61BB39E}"/>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 name="Rectangle 5">
            <a:extLst>
              <a:ext uri="{FF2B5EF4-FFF2-40B4-BE49-F238E27FC236}">
                <a16:creationId xmlns:a16="http://schemas.microsoft.com/office/drawing/2014/main" id="{D97A241C-E98E-4482-83E8-9EA9DAC9A793}"/>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 name="Rectangle 6">
            <a:extLst>
              <a:ext uri="{FF2B5EF4-FFF2-40B4-BE49-F238E27FC236}">
                <a16:creationId xmlns:a16="http://schemas.microsoft.com/office/drawing/2014/main" id="{DA9AA180-5DE8-4855-B8CF-11398499E90F}"/>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 name="Rectangle 7">
            <a:extLst>
              <a:ext uri="{FF2B5EF4-FFF2-40B4-BE49-F238E27FC236}">
                <a16:creationId xmlns:a16="http://schemas.microsoft.com/office/drawing/2014/main" id="{6A474447-3900-4589-9301-2BAFC19082AD}"/>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9" name="Rectangle 8">
            <a:extLst>
              <a:ext uri="{FF2B5EF4-FFF2-40B4-BE49-F238E27FC236}">
                <a16:creationId xmlns:a16="http://schemas.microsoft.com/office/drawing/2014/main" id="{73E09FF0-9EDE-4347-8744-ADF0C76DA36D}"/>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0" name="Rectangle 9">
            <a:extLst>
              <a:ext uri="{FF2B5EF4-FFF2-40B4-BE49-F238E27FC236}">
                <a16:creationId xmlns:a16="http://schemas.microsoft.com/office/drawing/2014/main" id="{516F2C40-A087-4224-8A73-B63D9808AF9C}"/>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1" name="Rectangle 10">
            <a:extLst>
              <a:ext uri="{FF2B5EF4-FFF2-40B4-BE49-F238E27FC236}">
                <a16:creationId xmlns:a16="http://schemas.microsoft.com/office/drawing/2014/main" id="{A6B88E5D-51EF-42E6-A1EC-CB1CD8837C11}"/>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2" name="Rectangle 11">
            <a:extLst>
              <a:ext uri="{FF2B5EF4-FFF2-40B4-BE49-F238E27FC236}">
                <a16:creationId xmlns:a16="http://schemas.microsoft.com/office/drawing/2014/main" id="{F4F9C596-D145-4B6D-9C0E-15A641792371}"/>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3" name="Rectangle 12">
            <a:extLst>
              <a:ext uri="{FF2B5EF4-FFF2-40B4-BE49-F238E27FC236}">
                <a16:creationId xmlns:a16="http://schemas.microsoft.com/office/drawing/2014/main" id="{0791041F-BDB3-4FB8-869F-FAB1C759C0DD}"/>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14" name="Slide Number Placeholder 13">
            <a:extLst>
              <a:ext uri="{FF2B5EF4-FFF2-40B4-BE49-F238E27FC236}">
                <a16:creationId xmlns:a16="http://schemas.microsoft.com/office/drawing/2014/main" id="{C1556A41-307C-47D3-AC41-F6B4D34FE5D5}"/>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2879484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6AD5-5B43-4823-A5CC-F3A7CF2C7D8F}"/>
              </a:ext>
            </a:extLst>
          </p:cNvPr>
          <p:cNvSpPr>
            <a:spLocks noGrp="1"/>
          </p:cNvSpPr>
          <p:nvPr>
            <p:ph type="title"/>
          </p:nvPr>
        </p:nvSpPr>
        <p:spPr/>
        <p:txBody>
          <a:bodyPr/>
          <a:lstStyle/>
          <a:p>
            <a:r>
              <a:rPr lang="en-US" b="1" dirty="0">
                <a:latin typeface="+mn-lt"/>
              </a:rPr>
              <a:t>Crucial Aspects of Design</a:t>
            </a:r>
            <a:endParaRPr lang="en-MY" b="1" dirty="0">
              <a:latin typeface="+mn-lt"/>
            </a:endParaRPr>
          </a:p>
        </p:txBody>
      </p:sp>
      <p:sp>
        <p:nvSpPr>
          <p:cNvPr id="3" name="Content Placeholder 2">
            <a:extLst>
              <a:ext uri="{FF2B5EF4-FFF2-40B4-BE49-F238E27FC236}">
                <a16:creationId xmlns:a16="http://schemas.microsoft.com/office/drawing/2014/main" id="{45AA9FF7-8D8B-454C-9C39-E06C66E4341D}"/>
              </a:ext>
            </a:extLst>
          </p:cNvPr>
          <p:cNvSpPr>
            <a:spLocks noGrp="1"/>
          </p:cNvSpPr>
          <p:nvPr>
            <p:ph idx="1"/>
          </p:nvPr>
        </p:nvSpPr>
        <p:spPr/>
        <p:txBody>
          <a:bodyPr/>
          <a:lstStyle/>
          <a:p>
            <a:r>
              <a:rPr lang="en-US"/>
              <a:t>Shortest route movement strategy</a:t>
            </a:r>
          </a:p>
          <a:p>
            <a:pPr lvl="1"/>
            <a:r>
              <a:rPr lang="en-MY"/>
              <a:t>Shortest movement time to visit all the zones</a:t>
            </a:r>
          </a:p>
          <a:p>
            <a:pPr lvl="1"/>
            <a:r>
              <a:rPr lang="en-US"/>
              <a:t>Move forwards and backwards only</a:t>
            </a:r>
          </a:p>
          <a:p>
            <a:pPr lvl="1"/>
            <a:r>
              <a:rPr lang="en-US"/>
              <a:t>No point turning</a:t>
            </a:r>
          </a:p>
          <a:p>
            <a:r>
              <a:rPr lang="en-US"/>
              <a:t>4 servo motor puck flicking mechanism</a:t>
            </a:r>
          </a:p>
          <a:p>
            <a:pPr lvl="1"/>
            <a:r>
              <a:rPr lang="en-US"/>
              <a:t>Each servo motor is responsible to each puck</a:t>
            </a:r>
          </a:p>
          <a:p>
            <a:pPr lvl="1"/>
            <a:r>
              <a:rPr lang="en-US"/>
              <a:t>Start accumulating points right after zones visiting with no additional robot movement</a:t>
            </a:r>
          </a:p>
        </p:txBody>
      </p:sp>
      <p:sp>
        <p:nvSpPr>
          <p:cNvPr id="14" name="Rectangle 13">
            <a:extLst>
              <a:ext uri="{FF2B5EF4-FFF2-40B4-BE49-F238E27FC236}">
                <a16:creationId xmlns:a16="http://schemas.microsoft.com/office/drawing/2014/main" id="{0E4B67F2-E414-4BB5-AD35-C8282D4F6EE8}"/>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5" name="Rectangle 14">
            <a:extLst>
              <a:ext uri="{FF2B5EF4-FFF2-40B4-BE49-F238E27FC236}">
                <a16:creationId xmlns:a16="http://schemas.microsoft.com/office/drawing/2014/main" id="{4706F860-DFED-46C6-BB87-C2BAA5A1B0DA}"/>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16" name="Rectangle 15">
            <a:extLst>
              <a:ext uri="{FF2B5EF4-FFF2-40B4-BE49-F238E27FC236}">
                <a16:creationId xmlns:a16="http://schemas.microsoft.com/office/drawing/2014/main" id="{7F88A2EC-98B3-47BD-8645-246F6AD646F7}"/>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17" name="Rectangle 16">
            <a:extLst>
              <a:ext uri="{FF2B5EF4-FFF2-40B4-BE49-F238E27FC236}">
                <a16:creationId xmlns:a16="http://schemas.microsoft.com/office/drawing/2014/main" id="{D099AE8D-CD03-40C2-821D-59E15EB6D122}"/>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18" name="Rectangle 17">
            <a:extLst>
              <a:ext uri="{FF2B5EF4-FFF2-40B4-BE49-F238E27FC236}">
                <a16:creationId xmlns:a16="http://schemas.microsoft.com/office/drawing/2014/main" id="{7ED225D2-FDB8-4528-8ABE-FF34D1322AB1}"/>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19" name="Rectangle 18">
            <a:extLst>
              <a:ext uri="{FF2B5EF4-FFF2-40B4-BE49-F238E27FC236}">
                <a16:creationId xmlns:a16="http://schemas.microsoft.com/office/drawing/2014/main" id="{E171C8BF-86B2-456D-A08E-7962818CB680}"/>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20" name="Rectangle 19">
            <a:extLst>
              <a:ext uri="{FF2B5EF4-FFF2-40B4-BE49-F238E27FC236}">
                <a16:creationId xmlns:a16="http://schemas.microsoft.com/office/drawing/2014/main" id="{BD3CD516-DE22-4724-A36F-31D89296E097}"/>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21" name="Rectangle 20">
            <a:extLst>
              <a:ext uri="{FF2B5EF4-FFF2-40B4-BE49-F238E27FC236}">
                <a16:creationId xmlns:a16="http://schemas.microsoft.com/office/drawing/2014/main" id="{768B1178-52F7-4A76-A26A-41E8BEC41137}"/>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2" name="Rectangle 21">
            <a:extLst>
              <a:ext uri="{FF2B5EF4-FFF2-40B4-BE49-F238E27FC236}">
                <a16:creationId xmlns:a16="http://schemas.microsoft.com/office/drawing/2014/main" id="{C2C6BD51-A28F-4D1C-986A-6B75944ACDF5}"/>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23" name="Rectangle 22">
            <a:extLst>
              <a:ext uri="{FF2B5EF4-FFF2-40B4-BE49-F238E27FC236}">
                <a16:creationId xmlns:a16="http://schemas.microsoft.com/office/drawing/2014/main" id="{97E39484-18CD-4267-8F0C-FD1419B60784}"/>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24" name="Slide Number Placeholder 23">
            <a:extLst>
              <a:ext uri="{FF2B5EF4-FFF2-40B4-BE49-F238E27FC236}">
                <a16:creationId xmlns:a16="http://schemas.microsoft.com/office/drawing/2014/main" id="{54024517-1ED6-4272-AD6A-9A290F988AF1}"/>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26" name="Rectangle 25">
            <a:extLst>
              <a:ext uri="{FF2B5EF4-FFF2-40B4-BE49-F238E27FC236}">
                <a16:creationId xmlns:a16="http://schemas.microsoft.com/office/drawing/2014/main" id="{4A98F5FA-2708-44D4-A908-3CE7595B8D41}"/>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Tree>
    <p:extLst>
      <p:ext uri="{BB962C8B-B14F-4D97-AF65-F5344CB8AC3E}">
        <p14:creationId xmlns:p14="http://schemas.microsoft.com/office/powerpoint/2010/main" val="242833977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6AD5-5B43-4823-A5CC-F3A7CF2C7D8F}"/>
              </a:ext>
            </a:extLst>
          </p:cNvPr>
          <p:cNvSpPr>
            <a:spLocks noGrp="1"/>
          </p:cNvSpPr>
          <p:nvPr>
            <p:ph type="title"/>
          </p:nvPr>
        </p:nvSpPr>
        <p:spPr/>
        <p:txBody>
          <a:bodyPr/>
          <a:lstStyle/>
          <a:p>
            <a:r>
              <a:rPr lang="en-US" b="1">
                <a:latin typeface="+mn-lt"/>
              </a:rPr>
              <a:t>Crucial Aspects of Design</a:t>
            </a:r>
            <a:endParaRPr lang="en-MY" b="1">
              <a:latin typeface="+mn-lt"/>
            </a:endParaRPr>
          </a:p>
        </p:txBody>
      </p:sp>
      <p:sp>
        <p:nvSpPr>
          <p:cNvPr id="3" name="Content Placeholder 2">
            <a:extLst>
              <a:ext uri="{FF2B5EF4-FFF2-40B4-BE49-F238E27FC236}">
                <a16:creationId xmlns:a16="http://schemas.microsoft.com/office/drawing/2014/main" id="{45AA9FF7-8D8B-454C-9C39-E06C66E4341D}"/>
              </a:ext>
            </a:extLst>
          </p:cNvPr>
          <p:cNvSpPr>
            <a:spLocks noGrp="1"/>
          </p:cNvSpPr>
          <p:nvPr>
            <p:ph idx="1"/>
          </p:nvPr>
        </p:nvSpPr>
        <p:spPr/>
        <p:txBody>
          <a:bodyPr/>
          <a:lstStyle/>
          <a:p>
            <a:r>
              <a:rPr lang="en-US">
                <a:solidFill>
                  <a:srgbClr val="FF0000"/>
                </a:solidFill>
              </a:rPr>
              <a:t>Shortest route movement strategy</a:t>
            </a:r>
          </a:p>
          <a:p>
            <a:pPr lvl="1"/>
            <a:r>
              <a:rPr lang="en-US">
                <a:solidFill>
                  <a:srgbClr val="FF0000"/>
                </a:solidFill>
              </a:rPr>
              <a:t>Shortest movement time to visit all the zones</a:t>
            </a:r>
          </a:p>
          <a:p>
            <a:pPr lvl="1"/>
            <a:r>
              <a:rPr lang="en-US">
                <a:solidFill>
                  <a:srgbClr val="FF0000"/>
                </a:solidFill>
              </a:rPr>
              <a:t>Move forwards and backwards only</a:t>
            </a:r>
          </a:p>
          <a:p>
            <a:pPr lvl="1"/>
            <a:r>
              <a:rPr lang="en-US">
                <a:solidFill>
                  <a:srgbClr val="FF0000"/>
                </a:solidFill>
              </a:rPr>
              <a:t>No point turning</a:t>
            </a:r>
          </a:p>
          <a:p>
            <a:r>
              <a:rPr lang="en-US"/>
              <a:t>4 servo motor puck flicking mechanism</a:t>
            </a:r>
          </a:p>
          <a:p>
            <a:pPr lvl="1"/>
            <a:r>
              <a:rPr lang="en-US"/>
              <a:t>Each servo motor is responsible to each puck</a:t>
            </a:r>
          </a:p>
          <a:p>
            <a:pPr lvl="1"/>
            <a:r>
              <a:rPr lang="en-US"/>
              <a:t>Start accumulating points right after zones visiting with no additional robot movement</a:t>
            </a:r>
          </a:p>
        </p:txBody>
      </p:sp>
      <p:sp>
        <p:nvSpPr>
          <p:cNvPr id="14" name="Rectangle 13">
            <a:extLst>
              <a:ext uri="{FF2B5EF4-FFF2-40B4-BE49-F238E27FC236}">
                <a16:creationId xmlns:a16="http://schemas.microsoft.com/office/drawing/2014/main" id="{51A7EA4F-FD01-4926-B149-AEC24C7F6D4E}"/>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5" name="Rectangle 14">
            <a:extLst>
              <a:ext uri="{FF2B5EF4-FFF2-40B4-BE49-F238E27FC236}">
                <a16:creationId xmlns:a16="http://schemas.microsoft.com/office/drawing/2014/main" id="{063C89D8-C69F-407B-A396-343C36E0B357}"/>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16" name="Rectangle 15">
            <a:extLst>
              <a:ext uri="{FF2B5EF4-FFF2-40B4-BE49-F238E27FC236}">
                <a16:creationId xmlns:a16="http://schemas.microsoft.com/office/drawing/2014/main" id="{0B94AD59-FDB6-4323-BAD9-2F3A854599A5}"/>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17" name="Rectangle 16">
            <a:extLst>
              <a:ext uri="{FF2B5EF4-FFF2-40B4-BE49-F238E27FC236}">
                <a16:creationId xmlns:a16="http://schemas.microsoft.com/office/drawing/2014/main" id="{33FCD96B-48E0-42EA-B442-6D5A3BCF9863}"/>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18" name="Rectangle 17">
            <a:extLst>
              <a:ext uri="{FF2B5EF4-FFF2-40B4-BE49-F238E27FC236}">
                <a16:creationId xmlns:a16="http://schemas.microsoft.com/office/drawing/2014/main" id="{93E46986-C5F4-49A7-9991-B4145F375EC9}"/>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19" name="Rectangle 18">
            <a:extLst>
              <a:ext uri="{FF2B5EF4-FFF2-40B4-BE49-F238E27FC236}">
                <a16:creationId xmlns:a16="http://schemas.microsoft.com/office/drawing/2014/main" id="{CF54200D-F8BF-43A2-8BE6-8A3A3F1F6687}"/>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20" name="Rectangle 19">
            <a:extLst>
              <a:ext uri="{FF2B5EF4-FFF2-40B4-BE49-F238E27FC236}">
                <a16:creationId xmlns:a16="http://schemas.microsoft.com/office/drawing/2014/main" id="{59419404-AF52-4093-966C-C2D73465D340}"/>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21" name="Rectangle 20">
            <a:extLst>
              <a:ext uri="{FF2B5EF4-FFF2-40B4-BE49-F238E27FC236}">
                <a16:creationId xmlns:a16="http://schemas.microsoft.com/office/drawing/2014/main" id="{BE125B7A-FC2A-4BF4-8BD5-1AA26FABC859}"/>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2" name="Rectangle 21">
            <a:extLst>
              <a:ext uri="{FF2B5EF4-FFF2-40B4-BE49-F238E27FC236}">
                <a16:creationId xmlns:a16="http://schemas.microsoft.com/office/drawing/2014/main" id="{B58FE9C0-0AA0-4479-B0A5-EFCB1414D5F5}"/>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23" name="Rectangle 22">
            <a:extLst>
              <a:ext uri="{FF2B5EF4-FFF2-40B4-BE49-F238E27FC236}">
                <a16:creationId xmlns:a16="http://schemas.microsoft.com/office/drawing/2014/main" id="{6C78CBE4-45E4-42DC-983D-950625937352}"/>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24" name="Slide Number Placeholder 23">
            <a:extLst>
              <a:ext uri="{FF2B5EF4-FFF2-40B4-BE49-F238E27FC236}">
                <a16:creationId xmlns:a16="http://schemas.microsoft.com/office/drawing/2014/main" id="{1FDBE425-BC9E-4E0F-8AC0-7ECDAF0F51F8}"/>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422003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F07E4B-2EBA-4380-9CA6-0592A31E1A23}"/>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C478364C-9903-47A8-A984-B1B162B509B7}"/>
              </a:ext>
            </a:extLst>
          </p:cNvPr>
          <p:cNvSpPr/>
          <p:nvPr/>
        </p:nvSpPr>
        <p:spPr>
          <a:xfrm>
            <a:off x="5490009" y="224396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EDF01B7C-D97D-48E2-B087-B048C0263FEA}"/>
              </a:ext>
            </a:extLst>
          </p:cNvPr>
          <p:cNvSpPr/>
          <p:nvPr/>
        </p:nvSpPr>
        <p:spPr>
          <a:xfrm>
            <a:off x="6120001" y="224396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E3B550B9-F8DB-4442-80BD-431A97D86205}"/>
              </a:ext>
            </a:extLst>
          </p:cNvPr>
          <p:cNvSpPr/>
          <p:nvPr/>
        </p:nvSpPr>
        <p:spPr>
          <a:xfrm>
            <a:off x="5490009" y="287395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2494651-EDE7-43DA-9E60-65FF1284421B}"/>
              </a:ext>
            </a:extLst>
          </p:cNvPr>
          <p:cNvSpPr/>
          <p:nvPr/>
        </p:nvSpPr>
        <p:spPr>
          <a:xfrm>
            <a:off x="6120001" y="287395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8F6B355-9EFD-424C-B642-B6A292377774}"/>
              </a:ext>
            </a:extLst>
          </p:cNvPr>
          <p:cNvSpPr/>
          <p:nvPr/>
        </p:nvSpPr>
        <p:spPr>
          <a:xfrm>
            <a:off x="5490009" y="144000"/>
            <a:ext cx="1259982"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13B87B6-E6C6-47DB-AAF3-49DC649D416A}"/>
              </a:ext>
            </a:extLst>
          </p:cNvPr>
          <p:cNvSpPr/>
          <p:nvPr/>
        </p:nvSpPr>
        <p:spPr>
          <a:xfrm>
            <a:off x="3600000"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057BD246-7493-4CBC-8A9F-866157428B64}"/>
              </a:ext>
            </a:extLst>
          </p:cNvPr>
          <p:cNvSpPr/>
          <p:nvPr/>
        </p:nvSpPr>
        <p:spPr>
          <a:xfrm>
            <a:off x="3600000" y="287395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F64F652B-35F8-45FE-BF89-B8B4AE7AF5DE}"/>
              </a:ext>
            </a:extLst>
          </p:cNvPr>
          <p:cNvSpPr/>
          <p:nvPr/>
        </p:nvSpPr>
        <p:spPr>
          <a:xfrm>
            <a:off x="8136008"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6AD06DEC-48BB-4ADD-8618-EBAC81BF6E88}"/>
              </a:ext>
            </a:extLst>
          </p:cNvPr>
          <p:cNvSpPr/>
          <p:nvPr/>
        </p:nvSpPr>
        <p:spPr>
          <a:xfrm>
            <a:off x="8136008" y="287395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B031DDA7-521D-40B2-A6F6-AD264AD22856}"/>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84D090A6-271E-45F8-B268-7C582D797709}"/>
              </a:ext>
            </a:extLst>
          </p:cNvPr>
          <p:cNvSpPr/>
          <p:nvPr/>
        </p:nvSpPr>
        <p:spPr>
          <a:xfrm>
            <a:off x="4103992"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73D0EB7E-21B1-4F0A-A142-B0FDCF65C23D}"/>
              </a:ext>
            </a:extLst>
          </p:cNvPr>
          <p:cNvSpPr/>
          <p:nvPr/>
        </p:nvSpPr>
        <p:spPr>
          <a:xfrm>
            <a:off x="6749991"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41963451-CACD-4DB9-BFE7-1037EE378702}"/>
              </a:ext>
            </a:extLst>
          </p:cNvPr>
          <p:cNvSpPr/>
          <p:nvPr/>
        </p:nvSpPr>
        <p:spPr>
          <a:xfrm>
            <a:off x="5490009" y="1907937"/>
            <a:ext cx="629990"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190ED0A-8D54-4950-B88A-5733FC62FABC}"/>
              </a:ext>
            </a:extLst>
          </p:cNvPr>
          <p:cNvSpPr/>
          <p:nvPr/>
        </p:nvSpPr>
        <p:spPr>
          <a:xfrm>
            <a:off x="6119925" y="1907937"/>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BB59740-DD61-4F4E-830A-E3982BAFCEB4}"/>
              </a:ext>
            </a:extLst>
          </p:cNvPr>
          <p:cNvSpPr/>
          <p:nvPr/>
        </p:nvSpPr>
        <p:spPr>
          <a:xfrm>
            <a:off x="5489935" y="3503950"/>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2E37AD1-4474-4867-9078-A3FE43483D05}"/>
              </a:ext>
            </a:extLst>
          </p:cNvPr>
          <p:cNvSpPr/>
          <p:nvPr/>
        </p:nvSpPr>
        <p:spPr>
          <a:xfrm>
            <a:off x="6119925" y="3503950"/>
            <a:ext cx="629990"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D38F3D0-B2E7-4012-9070-08DC4D546F6A}"/>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1B53004-A5A8-4AA9-9A08-166BBB5DDECF}"/>
              </a:ext>
            </a:extLst>
          </p:cNvPr>
          <p:cNvSpPr/>
          <p:nvPr/>
        </p:nvSpPr>
        <p:spPr>
          <a:xfrm>
            <a:off x="5865231" y="3317078"/>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2F1A4A-FC82-402E-9AE2-6294C5B3D54B}"/>
              </a:ext>
            </a:extLst>
          </p:cNvPr>
          <p:cNvSpPr/>
          <p:nvPr/>
        </p:nvSpPr>
        <p:spPr>
          <a:xfrm>
            <a:off x="6201226" y="3317078"/>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BBA4955-EC8A-437D-BEC2-F94D93E7298B}"/>
              </a:ext>
            </a:extLst>
          </p:cNvPr>
          <p:cNvSpPr/>
          <p:nvPr/>
        </p:nvSpPr>
        <p:spPr>
          <a:xfrm>
            <a:off x="6201226" y="2267094"/>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74991F4-2348-4EC1-B328-A71795462EDE}"/>
              </a:ext>
            </a:extLst>
          </p:cNvPr>
          <p:cNvGrpSpPr/>
          <p:nvPr/>
        </p:nvGrpSpPr>
        <p:grpSpPr>
          <a:xfrm>
            <a:off x="5512387" y="306174"/>
            <a:ext cx="1220549" cy="1072866"/>
            <a:chOff x="1419518" y="12357597"/>
            <a:chExt cx="10462000" cy="9196131"/>
          </a:xfrm>
        </p:grpSpPr>
        <p:sp>
          <p:nvSpPr>
            <p:cNvPr id="29" name="Rectangle 28">
              <a:extLst>
                <a:ext uri="{FF2B5EF4-FFF2-40B4-BE49-F238E27FC236}">
                  <a16:creationId xmlns:a16="http://schemas.microsoft.com/office/drawing/2014/main" id="{1C7D2432-72D9-407E-9F08-0E68C47A0D64}"/>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0" name="Group 29">
              <a:extLst>
                <a:ext uri="{FF2B5EF4-FFF2-40B4-BE49-F238E27FC236}">
                  <a16:creationId xmlns:a16="http://schemas.microsoft.com/office/drawing/2014/main" id="{72563C43-0278-45A5-90BF-B27F14F0A0F0}"/>
                </a:ext>
              </a:extLst>
            </p:cNvPr>
            <p:cNvGrpSpPr/>
            <p:nvPr/>
          </p:nvGrpSpPr>
          <p:grpSpPr>
            <a:xfrm rot="10800000">
              <a:off x="10970518" y="15551014"/>
              <a:ext cx="911000" cy="1980000"/>
              <a:chOff x="14356080" y="22113240"/>
              <a:chExt cx="911000" cy="1980000"/>
            </a:xfrm>
          </p:grpSpPr>
          <p:sp>
            <p:nvSpPr>
              <p:cNvPr id="62" name="Rectangle 61">
                <a:extLst>
                  <a:ext uri="{FF2B5EF4-FFF2-40B4-BE49-F238E27FC236}">
                    <a16:creationId xmlns:a16="http://schemas.microsoft.com/office/drawing/2014/main" id="{B9F60090-0E25-4AFB-A29C-7CFCF944B26A}"/>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50922FA5-5B33-4A77-8FDE-915EFBE348D0}"/>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CB6AD610-4948-4A1A-B3A7-45DF7D9B13E6}"/>
                </a:ext>
              </a:extLst>
            </p:cNvPr>
            <p:cNvGrpSpPr/>
            <p:nvPr/>
          </p:nvGrpSpPr>
          <p:grpSpPr>
            <a:xfrm rot="10800000" flipH="1">
              <a:off x="1419518" y="15551014"/>
              <a:ext cx="911000" cy="1980000"/>
              <a:chOff x="14356080" y="22113240"/>
              <a:chExt cx="911000" cy="1980000"/>
            </a:xfrm>
          </p:grpSpPr>
          <p:sp>
            <p:nvSpPr>
              <p:cNvPr id="60" name="Rectangle 59">
                <a:extLst>
                  <a:ext uri="{FF2B5EF4-FFF2-40B4-BE49-F238E27FC236}">
                    <a16:creationId xmlns:a16="http://schemas.microsoft.com/office/drawing/2014/main" id="{B825CE04-7397-48B6-85E6-69CE3D83C47E}"/>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95540A9-6367-4D6C-856A-5DF184F81E65}"/>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CF342480-84BC-4E32-804A-1869CC6FEE70}"/>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27BF4D44-80F7-4243-A664-D170521498CB}"/>
                </a:ext>
              </a:extLst>
            </p:cNvPr>
            <p:cNvGrpSpPr/>
            <p:nvPr/>
          </p:nvGrpSpPr>
          <p:grpSpPr>
            <a:xfrm>
              <a:off x="2330517" y="19002360"/>
              <a:ext cx="1050673" cy="2049380"/>
              <a:chOff x="3324680" y="7905697"/>
              <a:chExt cx="1050673" cy="2049380"/>
            </a:xfrm>
          </p:grpSpPr>
          <p:sp>
            <p:nvSpPr>
              <p:cNvPr id="58" name="Rectangle: Rounded Corners 57">
                <a:extLst>
                  <a:ext uri="{FF2B5EF4-FFF2-40B4-BE49-F238E27FC236}">
                    <a16:creationId xmlns:a16="http://schemas.microsoft.com/office/drawing/2014/main" id="{0882B657-9EA8-4257-83CD-C0F27CD80FF8}"/>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58">
                <a:extLst>
                  <a:ext uri="{FF2B5EF4-FFF2-40B4-BE49-F238E27FC236}">
                    <a16:creationId xmlns:a16="http://schemas.microsoft.com/office/drawing/2014/main" id="{3B314181-DAA1-45DB-8167-29ACC76D5CF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4" name="Group 33">
              <a:extLst>
                <a:ext uri="{FF2B5EF4-FFF2-40B4-BE49-F238E27FC236}">
                  <a16:creationId xmlns:a16="http://schemas.microsoft.com/office/drawing/2014/main" id="{41D6D49A-0DF1-4C25-A773-9FC84390FDE8}"/>
                </a:ext>
              </a:extLst>
            </p:cNvPr>
            <p:cNvGrpSpPr/>
            <p:nvPr/>
          </p:nvGrpSpPr>
          <p:grpSpPr>
            <a:xfrm flipH="1">
              <a:off x="9906507" y="19006853"/>
              <a:ext cx="1050673" cy="2049380"/>
              <a:chOff x="3324680" y="7905697"/>
              <a:chExt cx="1050673" cy="2049380"/>
            </a:xfrm>
          </p:grpSpPr>
          <p:sp>
            <p:nvSpPr>
              <p:cNvPr id="56" name="Rectangle: Rounded Corners 55">
                <a:extLst>
                  <a:ext uri="{FF2B5EF4-FFF2-40B4-BE49-F238E27FC236}">
                    <a16:creationId xmlns:a16="http://schemas.microsoft.com/office/drawing/2014/main" id="{BFCD4CD1-2610-443A-8814-3433159C9DD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7" name="Rectangle 56">
                <a:extLst>
                  <a:ext uri="{FF2B5EF4-FFF2-40B4-BE49-F238E27FC236}">
                    <a16:creationId xmlns:a16="http://schemas.microsoft.com/office/drawing/2014/main" id="{5B7B2089-C61F-41D9-BA9F-CC8F7E7519F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9FA63B0E-6349-4312-8DA6-12B1041FBE9A}"/>
                </a:ext>
              </a:extLst>
            </p:cNvPr>
            <p:cNvGrpSpPr/>
            <p:nvPr/>
          </p:nvGrpSpPr>
          <p:grpSpPr>
            <a:xfrm flipH="1">
              <a:off x="2815067" y="12357597"/>
              <a:ext cx="1152000" cy="2970001"/>
              <a:chOff x="17657705" y="21959999"/>
              <a:chExt cx="1152000" cy="2970001"/>
            </a:xfrm>
          </p:grpSpPr>
          <p:grpSp>
            <p:nvGrpSpPr>
              <p:cNvPr id="52" name="Group 51">
                <a:extLst>
                  <a:ext uri="{FF2B5EF4-FFF2-40B4-BE49-F238E27FC236}">
                    <a16:creationId xmlns:a16="http://schemas.microsoft.com/office/drawing/2014/main" id="{F4F4A7C0-4ABD-4234-96FA-4ED980BC0979}"/>
                  </a:ext>
                </a:extLst>
              </p:cNvPr>
              <p:cNvGrpSpPr/>
              <p:nvPr/>
            </p:nvGrpSpPr>
            <p:grpSpPr>
              <a:xfrm rot="5400000" flipV="1">
                <a:off x="18017705" y="24138000"/>
                <a:ext cx="432000" cy="1152000"/>
                <a:chOff x="1375041" y="1881291"/>
                <a:chExt cx="432000" cy="1152000"/>
              </a:xfrm>
              <a:solidFill>
                <a:srgbClr val="FFCCFF"/>
              </a:solidFill>
            </p:grpSpPr>
            <p:sp>
              <p:nvSpPr>
                <p:cNvPr id="54" name="Rectangle 53">
                  <a:extLst>
                    <a:ext uri="{FF2B5EF4-FFF2-40B4-BE49-F238E27FC236}">
                      <a16:creationId xmlns:a16="http://schemas.microsoft.com/office/drawing/2014/main" id="{E767132F-2F90-450C-8CEA-16F1113F68EB}"/>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BD5A4DA1-2E0F-40BE-877B-1C0BF2BF4A7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2EE3F118-C127-4D3A-9A92-57783A9EF8B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74A882B7-C925-4D1F-8888-B484559AE0FC}"/>
                </a:ext>
              </a:extLst>
            </p:cNvPr>
            <p:cNvGrpSpPr/>
            <p:nvPr/>
          </p:nvGrpSpPr>
          <p:grpSpPr>
            <a:xfrm>
              <a:off x="9328451" y="12380748"/>
              <a:ext cx="1152000" cy="2949082"/>
              <a:chOff x="17657705" y="21980918"/>
              <a:chExt cx="1152000" cy="2949082"/>
            </a:xfrm>
          </p:grpSpPr>
          <p:grpSp>
            <p:nvGrpSpPr>
              <p:cNvPr id="48" name="Group 47">
                <a:extLst>
                  <a:ext uri="{FF2B5EF4-FFF2-40B4-BE49-F238E27FC236}">
                    <a16:creationId xmlns:a16="http://schemas.microsoft.com/office/drawing/2014/main" id="{2E9CDF86-57A7-45A3-860F-A6FE65DA5331}"/>
                  </a:ext>
                </a:extLst>
              </p:cNvPr>
              <p:cNvGrpSpPr/>
              <p:nvPr/>
            </p:nvGrpSpPr>
            <p:grpSpPr>
              <a:xfrm rot="5400000" flipV="1">
                <a:off x="18017705" y="24138000"/>
                <a:ext cx="432000" cy="1152000"/>
                <a:chOff x="1375041" y="1881291"/>
                <a:chExt cx="432000" cy="1152000"/>
              </a:xfrm>
              <a:solidFill>
                <a:srgbClr val="FFCCFF"/>
              </a:solidFill>
            </p:grpSpPr>
            <p:sp>
              <p:nvSpPr>
                <p:cNvPr id="50" name="Rectangle 49">
                  <a:extLst>
                    <a:ext uri="{FF2B5EF4-FFF2-40B4-BE49-F238E27FC236}">
                      <a16:creationId xmlns:a16="http://schemas.microsoft.com/office/drawing/2014/main" id="{7322B918-D028-4261-B2DC-D63A0263E79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5957E44-D20E-4E60-9576-D788CE3B87F4}"/>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9" name="Rectangle 48">
                <a:extLst>
                  <a:ext uri="{FF2B5EF4-FFF2-40B4-BE49-F238E27FC236}">
                    <a16:creationId xmlns:a16="http://schemas.microsoft.com/office/drawing/2014/main" id="{DE3458DF-8070-452A-A5A5-51D23CCDB6CD}"/>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 name="Group 36">
              <a:extLst>
                <a:ext uri="{FF2B5EF4-FFF2-40B4-BE49-F238E27FC236}">
                  <a16:creationId xmlns:a16="http://schemas.microsoft.com/office/drawing/2014/main" id="{9A958C7D-4941-42B3-9550-054CE655A7D0}"/>
                </a:ext>
              </a:extLst>
            </p:cNvPr>
            <p:cNvGrpSpPr/>
            <p:nvPr/>
          </p:nvGrpSpPr>
          <p:grpSpPr>
            <a:xfrm flipH="1">
              <a:off x="2822490" y="18577010"/>
              <a:ext cx="1152000" cy="2970001"/>
              <a:chOff x="17657705" y="21959999"/>
              <a:chExt cx="1152000" cy="2970001"/>
            </a:xfrm>
          </p:grpSpPr>
          <p:grpSp>
            <p:nvGrpSpPr>
              <p:cNvPr id="44" name="Group 43">
                <a:extLst>
                  <a:ext uri="{FF2B5EF4-FFF2-40B4-BE49-F238E27FC236}">
                    <a16:creationId xmlns:a16="http://schemas.microsoft.com/office/drawing/2014/main" id="{70648A23-D4D2-405E-8689-B0DBD5CB031E}"/>
                  </a:ext>
                </a:extLst>
              </p:cNvPr>
              <p:cNvGrpSpPr/>
              <p:nvPr/>
            </p:nvGrpSpPr>
            <p:grpSpPr>
              <a:xfrm rot="5400000" flipV="1">
                <a:off x="18017705" y="24138000"/>
                <a:ext cx="432000" cy="1152000"/>
                <a:chOff x="1375041" y="1881291"/>
                <a:chExt cx="432000" cy="1152000"/>
              </a:xfrm>
              <a:solidFill>
                <a:srgbClr val="FFCCFF"/>
              </a:solidFill>
            </p:grpSpPr>
            <p:sp>
              <p:nvSpPr>
                <p:cNvPr id="46" name="Rectangle 45">
                  <a:extLst>
                    <a:ext uri="{FF2B5EF4-FFF2-40B4-BE49-F238E27FC236}">
                      <a16:creationId xmlns:a16="http://schemas.microsoft.com/office/drawing/2014/main" id="{EA797A9F-D1DD-4F30-921D-2C93CDAE1752}"/>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C9B529F-82A5-49B5-9D54-BB522BF4B9CD}"/>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5995EACF-C734-476A-B451-29B205AE28CA}"/>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9C8B36A9-D428-44AA-AF42-1E14294C786F}"/>
                </a:ext>
              </a:extLst>
            </p:cNvPr>
            <p:cNvGrpSpPr/>
            <p:nvPr/>
          </p:nvGrpSpPr>
          <p:grpSpPr>
            <a:xfrm>
              <a:off x="9324299" y="18600161"/>
              <a:ext cx="1152000" cy="2949082"/>
              <a:chOff x="17657705" y="21980918"/>
              <a:chExt cx="1152000" cy="2949082"/>
            </a:xfrm>
          </p:grpSpPr>
          <p:grpSp>
            <p:nvGrpSpPr>
              <p:cNvPr id="40" name="Group 39">
                <a:extLst>
                  <a:ext uri="{FF2B5EF4-FFF2-40B4-BE49-F238E27FC236}">
                    <a16:creationId xmlns:a16="http://schemas.microsoft.com/office/drawing/2014/main" id="{51D02E48-16D7-42D3-8736-0E6ED85B683D}"/>
                  </a:ext>
                </a:extLst>
              </p:cNvPr>
              <p:cNvGrpSpPr/>
              <p:nvPr/>
            </p:nvGrpSpPr>
            <p:grpSpPr>
              <a:xfrm rot="5400000" flipV="1">
                <a:off x="18017705" y="24138000"/>
                <a:ext cx="432000" cy="1152000"/>
                <a:chOff x="1375041" y="1881291"/>
                <a:chExt cx="432000" cy="1152000"/>
              </a:xfrm>
              <a:solidFill>
                <a:srgbClr val="FFCCFF"/>
              </a:solidFill>
            </p:grpSpPr>
            <p:sp>
              <p:nvSpPr>
                <p:cNvPr id="42" name="Rectangle 41">
                  <a:extLst>
                    <a:ext uri="{FF2B5EF4-FFF2-40B4-BE49-F238E27FC236}">
                      <a16:creationId xmlns:a16="http://schemas.microsoft.com/office/drawing/2014/main" id="{7D8CC8E5-09EA-4BFE-9A6B-DFA478B2B7AE}"/>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A95737D-AD01-4D63-8DE0-C1DB3F558FFE}"/>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1" name="Rectangle 40">
                <a:extLst>
                  <a:ext uri="{FF2B5EF4-FFF2-40B4-BE49-F238E27FC236}">
                    <a16:creationId xmlns:a16="http://schemas.microsoft.com/office/drawing/2014/main" id="{544B2BE2-6885-4E25-91D4-734D2DA2EDA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07509DEC-5C12-430E-86CB-0073389309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TextBox 65">
            <a:extLst>
              <a:ext uri="{FF2B5EF4-FFF2-40B4-BE49-F238E27FC236}">
                <a16:creationId xmlns:a16="http://schemas.microsoft.com/office/drawing/2014/main" id="{55D13D53-1DF5-4215-9A60-7065C1DD4BCA}"/>
              </a:ext>
            </a:extLst>
          </p:cNvPr>
          <p:cNvSpPr txBox="1"/>
          <p:nvPr/>
        </p:nvSpPr>
        <p:spPr>
          <a:xfrm>
            <a:off x="3600000" y="4122610"/>
            <a:ext cx="5039925" cy="1061371"/>
          </a:xfrm>
          <a:prstGeom prst="rect">
            <a:avLst/>
          </a:prstGeom>
          <a:noFill/>
        </p:spPr>
        <p:txBody>
          <a:bodyPr wrap="square">
            <a:spAutoFit/>
          </a:bodyPr>
          <a:lstStyle/>
          <a:p>
            <a:pPr algn="ctr"/>
            <a:r>
              <a:rPr lang="en-US" sz="2400" dirty="0">
                <a:solidFill>
                  <a:srgbClr val="FF0000"/>
                </a:solidFill>
              </a:rPr>
              <a:t>Shortest Route Movement Strategy</a:t>
            </a:r>
          </a:p>
          <a:p>
            <a:pPr algn="ctr"/>
            <a:r>
              <a:rPr lang="en-US" dirty="0">
                <a:solidFill>
                  <a:srgbClr val="FF0000"/>
                </a:solidFill>
                <a:sym typeface="Symbol" panose="05050102010706020507" pitchFamily="18" charset="2"/>
              </a:rPr>
              <a:t> </a:t>
            </a:r>
            <a:r>
              <a:rPr lang="en-MY" dirty="0">
                <a:solidFill>
                  <a:srgbClr val="FF0000"/>
                </a:solidFill>
              </a:rPr>
              <a:t>Move forwards and backwards only</a:t>
            </a:r>
          </a:p>
          <a:p>
            <a:pPr algn="ctr"/>
            <a:r>
              <a:rPr lang="en-US" dirty="0">
                <a:solidFill>
                  <a:srgbClr val="FF0000"/>
                </a:solidFill>
                <a:sym typeface="Symbol" panose="05050102010706020507" pitchFamily="18" charset="2"/>
              </a:rPr>
              <a:t> </a:t>
            </a:r>
            <a:r>
              <a:rPr lang="en-MY" dirty="0">
                <a:solidFill>
                  <a:srgbClr val="FF0000"/>
                </a:solidFill>
              </a:rPr>
              <a:t>No point turning</a:t>
            </a:r>
          </a:p>
        </p:txBody>
      </p:sp>
      <p:sp>
        <p:nvSpPr>
          <p:cNvPr id="64" name="Title 1">
            <a:extLst>
              <a:ext uri="{FF2B5EF4-FFF2-40B4-BE49-F238E27FC236}">
                <a16:creationId xmlns:a16="http://schemas.microsoft.com/office/drawing/2014/main" id="{95E41E9C-94AB-4DD9-AF9F-72573DE213D2}"/>
              </a:ext>
            </a:extLst>
          </p:cNvPr>
          <p:cNvSpPr txBox="1">
            <a:spLocks/>
          </p:cNvSpPr>
          <p:nvPr/>
        </p:nvSpPr>
        <p:spPr>
          <a:xfrm>
            <a:off x="729698" y="473548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16 Shortest route movement strategy.</a:t>
            </a:r>
            <a:endParaRPr lang="en-MY" sz="1600" dirty="0"/>
          </a:p>
        </p:txBody>
      </p:sp>
      <p:sp>
        <p:nvSpPr>
          <p:cNvPr id="96" name="Rectangle 95">
            <a:extLst>
              <a:ext uri="{FF2B5EF4-FFF2-40B4-BE49-F238E27FC236}">
                <a16:creationId xmlns:a16="http://schemas.microsoft.com/office/drawing/2014/main" id="{E5891CEF-A97F-41AC-9EE5-C9C6FF17E8CB}"/>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97" name="Rectangle 96">
            <a:extLst>
              <a:ext uri="{FF2B5EF4-FFF2-40B4-BE49-F238E27FC236}">
                <a16:creationId xmlns:a16="http://schemas.microsoft.com/office/drawing/2014/main" id="{53683975-9A9C-4974-92CB-9289551120C9}"/>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98" name="Rectangle 97">
            <a:extLst>
              <a:ext uri="{FF2B5EF4-FFF2-40B4-BE49-F238E27FC236}">
                <a16:creationId xmlns:a16="http://schemas.microsoft.com/office/drawing/2014/main" id="{BEF5BCF6-876D-40F5-BAB6-3E150F0F2AD2}"/>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99" name="Rectangle 98">
            <a:extLst>
              <a:ext uri="{FF2B5EF4-FFF2-40B4-BE49-F238E27FC236}">
                <a16:creationId xmlns:a16="http://schemas.microsoft.com/office/drawing/2014/main" id="{0D54E31D-9CAC-4F2D-83BF-18258F7ECB4E}"/>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100" name="Rectangle 99">
            <a:extLst>
              <a:ext uri="{FF2B5EF4-FFF2-40B4-BE49-F238E27FC236}">
                <a16:creationId xmlns:a16="http://schemas.microsoft.com/office/drawing/2014/main" id="{DB89D49A-2DA4-4EF9-B55D-BE88210CEC09}"/>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101" name="Rectangle 100">
            <a:extLst>
              <a:ext uri="{FF2B5EF4-FFF2-40B4-BE49-F238E27FC236}">
                <a16:creationId xmlns:a16="http://schemas.microsoft.com/office/drawing/2014/main" id="{500879BE-4913-4B84-9D03-BE652DF77F93}"/>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02" name="Rectangle 101">
            <a:extLst>
              <a:ext uri="{FF2B5EF4-FFF2-40B4-BE49-F238E27FC236}">
                <a16:creationId xmlns:a16="http://schemas.microsoft.com/office/drawing/2014/main" id="{B0AEC316-4FB0-47AB-8F90-26F541CD8F35}"/>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03" name="Rectangle 102">
            <a:extLst>
              <a:ext uri="{FF2B5EF4-FFF2-40B4-BE49-F238E27FC236}">
                <a16:creationId xmlns:a16="http://schemas.microsoft.com/office/drawing/2014/main" id="{69B0DEAA-8A35-431E-87D3-9A3EBBD68935}"/>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04" name="Rectangle 103">
            <a:extLst>
              <a:ext uri="{FF2B5EF4-FFF2-40B4-BE49-F238E27FC236}">
                <a16:creationId xmlns:a16="http://schemas.microsoft.com/office/drawing/2014/main" id="{AEDCF7EF-AA26-406C-B31A-3BD458830B1B}"/>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05" name="Rectangle 104">
            <a:extLst>
              <a:ext uri="{FF2B5EF4-FFF2-40B4-BE49-F238E27FC236}">
                <a16:creationId xmlns:a16="http://schemas.microsoft.com/office/drawing/2014/main" id="{95D785D4-EFB1-4F8A-999F-3308D065105D}"/>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 name="Slide Number Placeholder 2">
            <a:extLst>
              <a:ext uri="{FF2B5EF4-FFF2-40B4-BE49-F238E27FC236}">
                <a16:creationId xmlns:a16="http://schemas.microsoft.com/office/drawing/2014/main" id="{AC68FC6C-B6C5-42B5-B542-1FE831546254}"/>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77162166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F07E4B-2EBA-4380-9CA6-0592A31E1A23}"/>
              </a:ext>
            </a:extLst>
          </p:cNvPr>
          <p:cNvSpPr/>
          <p:nvPr/>
        </p:nvSpPr>
        <p:spPr>
          <a:xfrm>
            <a:off x="3600000" y="144000"/>
            <a:ext cx="5039925" cy="209996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C478364C-9903-47A8-A984-B1B162B509B7}"/>
              </a:ext>
            </a:extLst>
          </p:cNvPr>
          <p:cNvSpPr/>
          <p:nvPr/>
        </p:nvSpPr>
        <p:spPr>
          <a:xfrm>
            <a:off x="5490009" y="2243968"/>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EDF01B7C-D97D-48E2-B087-B048C0263FEA}"/>
              </a:ext>
            </a:extLst>
          </p:cNvPr>
          <p:cNvSpPr/>
          <p:nvPr/>
        </p:nvSpPr>
        <p:spPr>
          <a:xfrm>
            <a:off x="6120001" y="2243968"/>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E3B550B9-F8DB-4442-80BD-431A97D86205}"/>
              </a:ext>
            </a:extLst>
          </p:cNvPr>
          <p:cNvSpPr/>
          <p:nvPr/>
        </p:nvSpPr>
        <p:spPr>
          <a:xfrm>
            <a:off x="5490009" y="2873960"/>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2494651-EDE7-43DA-9E60-65FF1284421B}"/>
              </a:ext>
            </a:extLst>
          </p:cNvPr>
          <p:cNvSpPr/>
          <p:nvPr/>
        </p:nvSpPr>
        <p:spPr>
          <a:xfrm>
            <a:off x="6120001" y="2873960"/>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8F6B355-9EFD-424C-B642-B6A292377774}"/>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13B87B6-E6C6-47DB-AAF3-49DC649D416A}"/>
              </a:ext>
            </a:extLst>
          </p:cNvPr>
          <p:cNvSpPr/>
          <p:nvPr/>
        </p:nvSpPr>
        <p:spPr>
          <a:xfrm>
            <a:off x="3600000" y="2243968"/>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057BD246-7493-4CBC-8A9F-866157428B64}"/>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F64F652B-35F8-45FE-BF89-B8B4AE7AF5DE}"/>
              </a:ext>
            </a:extLst>
          </p:cNvPr>
          <p:cNvSpPr/>
          <p:nvPr/>
        </p:nvSpPr>
        <p:spPr>
          <a:xfrm>
            <a:off x="8136008" y="2243968"/>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6AD06DEC-48BB-4ADD-8618-EBAC81BF6E88}"/>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B031DDA7-521D-40B2-A6F6-AD264AD22856}"/>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84D090A6-271E-45F8-B268-7C582D797709}"/>
              </a:ext>
            </a:extLst>
          </p:cNvPr>
          <p:cNvSpPr/>
          <p:nvPr/>
        </p:nvSpPr>
        <p:spPr>
          <a:xfrm>
            <a:off x="4103992"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73D0EB7E-21B1-4F0A-A142-B0FDCF65C23D}"/>
              </a:ext>
            </a:extLst>
          </p:cNvPr>
          <p:cNvSpPr/>
          <p:nvPr/>
        </p:nvSpPr>
        <p:spPr>
          <a:xfrm>
            <a:off x="6749991"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41963451-CACD-4DB9-BFE7-1037EE378702}"/>
              </a:ext>
            </a:extLst>
          </p:cNvPr>
          <p:cNvSpPr/>
          <p:nvPr/>
        </p:nvSpPr>
        <p:spPr>
          <a:xfrm>
            <a:off x="5490009"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190ED0A-8D54-4950-B88A-5733FC62FABC}"/>
              </a:ext>
            </a:extLst>
          </p:cNvPr>
          <p:cNvSpPr/>
          <p:nvPr/>
        </p:nvSpPr>
        <p:spPr>
          <a:xfrm>
            <a:off x="6119925"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BB59740-DD61-4F4E-830A-E3982BAFCEB4}"/>
              </a:ext>
            </a:extLst>
          </p:cNvPr>
          <p:cNvSpPr/>
          <p:nvPr/>
        </p:nvSpPr>
        <p:spPr>
          <a:xfrm>
            <a:off x="5489934"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2E37AD1-4474-4867-9078-A3FE43483D05}"/>
              </a:ext>
            </a:extLst>
          </p:cNvPr>
          <p:cNvSpPr/>
          <p:nvPr/>
        </p:nvSpPr>
        <p:spPr>
          <a:xfrm>
            <a:off x="6119925"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D38F3D0-B2E7-4012-9070-08DC4D546F6A}"/>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1B53004-A5A8-4AA9-9A08-166BBB5DDECF}"/>
              </a:ext>
            </a:extLst>
          </p:cNvPr>
          <p:cNvSpPr/>
          <p:nvPr/>
        </p:nvSpPr>
        <p:spPr>
          <a:xfrm>
            <a:off x="5865231" y="3317078"/>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2F1A4A-FC82-402E-9AE2-6294C5B3D54B}"/>
              </a:ext>
            </a:extLst>
          </p:cNvPr>
          <p:cNvSpPr/>
          <p:nvPr/>
        </p:nvSpPr>
        <p:spPr>
          <a:xfrm>
            <a:off x="6201227" y="3317078"/>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BBA4955-EC8A-437D-BEC2-F94D93E7298B}"/>
              </a:ext>
            </a:extLst>
          </p:cNvPr>
          <p:cNvSpPr/>
          <p:nvPr/>
        </p:nvSpPr>
        <p:spPr>
          <a:xfrm>
            <a:off x="6201227" y="2267094"/>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74991F4-2348-4EC1-B328-A71795462EDE}"/>
              </a:ext>
            </a:extLst>
          </p:cNvPr>
          <p:cNvGrpSpPr/>
          <p:nvPr/>
        </p:nvGrpSpPr>
        <p:grpSpPr>
          <a:xfrm>
            <a:off x="5512387" y="1663924"/>
            <a:ext cx="1220549" cy="1072866"/>
            <a:chOff x="1419518" y="12357597"/>
            <a:chExt cx="10462000" cy="9196131"/>
          </a:xfrm>
        </p:grpSpPr>
        <p:sp>
          <p:nvSpPr>
            <p:cNvPr id="29" name="Rectangle 28">
              <a:extLst>
                <a:ext uri="{FF2B5EF4-FFF2-40B4-BE49-F238E27FC236}">
                  <a16:creationId xmlns:a16="http://schemas.microsoft.com/office/drawing/2014/main" id="{1C7D2432-72D9-407E-9F08-0E68C47A0D64}"/>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0" name="Group 29">
              <a:extLst>
                <a:ext uri="{FF2B5EF4-FFF2-40B4-BE49-F238E27FC236}">
                  <a16:creationId xmlns:a16="http://schemas.microsoft.com/office/drawing/2014/main" id="{72563C43-0278-45A5-90BF-B27F14F0A0F0}"/>
                </a:ext>
              </a:extLst>
            </p:cNvPr>
            <p:cNvGrpSpPr/>
            <p:nvPr/>
          </p:nvGrpSpPr>
          <p:grpSpPr>
            <a:xfrm rot="10800000">
              <a:off x="10970518" y="15551014"/>
              <a:ext cx="911000" cy="1980000"/>
              <a:chOff x="14356080" y="22113240"/>
              <a:chExt cx="911000" cy="1980000"/>
            </a:xfrm>
          </p:grpSpPr>
          <p:sp>
            <p:nvSpPr>
              <p:cNvPr id="62" name="Rectangle 61">
                <a:extLst>
                  <a:ext uri="{FF2B5EF4-FFF2-40B4-BE49-F238E27FC236}">
                    <a16:creationId xmlns:a16="http://schemas.microsoft.com/office/drawing/2014/main" id="{B9F60090-0E25-4AFB-A29C-7CFCF944B26A}"/>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50922FA5-5B33-4A77-8FDE-915EFBE348D0}"/>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CB6AD610-4948-4A1A-B3A7-45DF7D9B13E6}"/>
                </a:ext>
              </a:extLst>
            </p:cNvPr>
            <p:cNvGrpSpPr/>
            <p:nvPr/>
          </p:nvGrpSpPr>
          <p:grpSpPr>
            <a:xfrm rot="10800000" flipH="1">
              <a:off x="1419518" y="15551014"/>
              <a:ext cx="911000" cy="1980000"/>
              <a:chOff x="14356080" y="22113240"/>
              <a:chExt cx="911000" cy="1980000"/>
            </a:xfrm>
          </p:grpSpPr>
          <p:sp>
            <p:nvSpPr>
              <p:cNvPr id="60" name="Rectangle 59">
                <a:extLst>
                  <a:ext uri="{FF2B5EF4-FFF2-40B4-BE49-F238E27FC236}">
                    <a16:creationId xmlns:a16="http://schemas.microsoft.com/office/drawing/2014/main" id="{B825CE04-7397-48B6-85E6-69CE3D83C47E}"/>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95540A9-6367-4D6C-856A-5DF184F81E65}"/>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CF342480-84BC-4E32-804A-1869CC6FEE70}"/>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27BF4D44-80F7-4243-A664-D170521498CB}"/>
                </a:ext>
              </a:extLst>
            </p:cNvPr>
            <p:cNvGrpSpPr/>
            <p:nvPr/>
          </p:nvGrpSpPr>
          <p:grpSpPr>
            <a:xfrm>
              <a:off x="2330517" y="19002360"/>
              <a:ext cx="1050673" cy="2049380"/>
              <a:chOff x="3324680" y="7905697"/>
              <a:chExt cx="1050673" cy="2049380"/>
            </a:xfrm>
          </p:grpSpPr>
          <p:sp>
            <p:nvSpPr>
              <p:cNvPr id="58" name="Rectangle: Rounded Corners 57">
                <a:extLst>
                  <a:ext uri="{FF2B5EF4-FFF2-40B4-BE49-F238E27FC236}">
                    <a16:creationId xmlns:a16="http://schemas.microsoft.com/office/drawing/2014/main" id="{0882B657-9EA8-4257-83CD-C0F27CD80FF8}"/>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58">
                <a:extLst>
                  <a:ext uri="{FF2B5EF4-FFF2-40B4-BE49-F238E27FC236}">
                    <a16:creationId xmlns:a16="http://schemas.microsoft.com/office/drawing/2014/main" id="{3B314181-DAA1-45DB-8167-29ACC76D5CF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4" name="Group 33">
              <a:extLst>
                <a:ext uri="{FF2B5EF4-FFF2-40B4-BE49-F238E27FC236}">
                  <a16:creationId xmlns:a16="http://schemas.microsoft.com/office/drawing/2014/main" id="{41D6D49A-0DF1-4C25-A773-9FC84390FDE8}"/>
                </a:ext>
              </a:extLst>
            </p:cNvPr>
            <p:cNvGrpSpPr/>
            <p:nvPr/>
          </p:nvGrpSpPr>
          <p:grpSpPr>
            <a:xfrm flipH="1">
              <a:off x="9906507" y="19006853"/>
              <a:ext cx="1050673" cy="2049380"/>
              <a:chOff x="3324680" y="7905697"/>
              <a:chExt cx="1050673" cy="2049380"/>
            </a:xfrm>
          </p:grpSpPr>
          <p:sp>
            <p:nvSpPr>
              <p:cNvPr id="56" name="Rectangle: Rounded Corners 55">
                <a:extLst>
                  <a:ext uri="{FF2B5EF4-FFF2-40B4-BE49-F238E27FC236}">
                    <a16:creationId xmlns:a16="http://schemas.microsoft.com/office/drawing/2014/main" id="{BFCD4CD1-2610-443A-8814-3433159C9DD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7" name="Rectangle 56">
                <a:extLst>
                  <a:ext uri="{FF2B5EF4-FFF2-40B4-BE49-F238E27FC236}">
                    <a16:creationId xmlns:a16="http://schemas.microsoft.com/office/drawing/2014/main" id="{5B7B2089-C61F-41D9-BA9F-CC8F7E7519F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9FA63B0E-6349-4312-8DA6-12B1041FBE9A}"/>
                </a:ext>
              </a:extLst>
            </p:cNvPr>
            <p:cNvGrpSpPr/>
            <p:nvPr/>
          </p:nvGrpSpPr>
          <p:grpSpPr>
            <a:xfrm flipH="1">
              <a:off x="2815067" y="12357597"/>
              <a:ext cx="1152000" cy="2970001"/>
              <a:chOff x="17657705" y="21959999"/>
              <a:chExt cx="1152000" cy="2970001"/>
            </a:xfrm>
          </p:grpSpPr>
          <p:grpSp>
            <p:nvGrpSpPr>
              <p:cNvPr id="52" name="Group 51">
                <a:extLst>
                  <a:ext uri="{FF2B5EF4-FFF2-40B4-BE49-F238E27FC236}">
                    <a16:creationId xmlns:a16="http://schemas.microsoft.com/office/drawing/2014/main" id="{F4F4A7C0-4ABD-4234-96FA-4ED980BC0979}"/>
                  </a:ext>
                </a:extLst>
              </p:cNvPr>
              <p:cNvGrpSpPr/>
              <p:nvPr/>
            </p:nvGrpSpPr>
            <p:grpSpPr>
              <a:xfrm rot="5400000" flipV="1">
                <a:off x="18017705" y="24138000"/>
                <a:ext cx="432000" cy="1152000"/>
                <a:chOff x="1375041" y="1881291"/>
                <a:chExt cx="432000" cy="1152000"/>
              </a:xfrm>
              <a:solidFill>
                <a:srgbClr val="FFCCFF"/>
              </a:solidFill>
            </p:grpSpPr>
            <p:sp>
              <p:nvSpPr>
                <p:cNvPr id="54" name="Rectangle 53">
                  <a:extLst>
                    <a:ext uri="{FF2B5EF4-FFF2-40B4-BE49-F238E27FC236}">
                      <a16:creationId xmlns:a16="http://schemas.microsoft.com/office/drawing/2014/main" id="{E767132F-2F90-450C-8CEA-16F1113F68EB}"/>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BD5A4DA1-2E0F-40BE-877B-1C0BF2BF4A7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2EE3F118-C127-4D3A-9A92-57783A9EF8B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74A882B7-C925-4D1F-8888-B484559AE0FC}"/>
                </a:ext>
              </a:extLst>
            </p:cNvPr>
            <p:cNvGrpSpPr/>
            <p:nvPr/>
          </p:nvGrpSpPr>
          <p:grpSpPr>
            <a:xfrm>
              <a:off x="9328451" y="12380748"/>
              <a:ext cx="1152000" cy="2949082"/>
              <a:chOff x="17657705" y="21980918"/>
              <a:chExt cx="1152000" cy="2949082"/>
            </a:xfrm>
          </p:grpSpPr>
          <p:grpSp>
            <p:nvGrpSpPr>
              <p:cNvPr id="48" name="Group 47">
                <a:extLst>
                  <a:ext uri="{FF2B5EF4-FFF2-40B4-BE49-F238E27FC236}">
                    <a16:creationId xmlns:a16="http://schemas.microsoft.com/office/drawing/2014/main" id="{2E9CDF86-57A7-45A3-860F-A6FE65DA5331}"/>
                  </a:ext>
                </a:extLst>
              </p:cNvPr>
              <p:cNvGrpSpPr/>
              <p:nvPr/>
            </p:nvGrpSpPr>
            <p:grpSpPr>
              <a:xfrm rot="5400000" flipV="1">
                <a:off x="18017705" y="24138000"/>
                <a:ext cx="432000" cy="1152000"/>
                <a:chOff x="1375041" y="1881291"/>
                <a:chExt cx="432000" cy="1152000"/>
              </a:xfrm>
              <a:solidFill>
                <a:srgbClr val="FFCCFF"/>
              </a:solidFill>
            </p:grpSpPr>
            <p:sp>
              <p:nvSpPr>
                <p:cNvPr id="50" name="Rectangle 49">
                  <a:extLst>
                    <a:ext uri="{FF2B5EF4-FFF2-40B4-BE49-F238E27FC236}">
                      <a16:creationId xmlns:a16="http://schemas.microsoft.com/office/drawing/2014/main" id="{7322B918-D028-4261-B2DC-D63A0263E79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5957E44-D20E-4E60-9576-D788CE3B87F4}"/>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9" name="Rectangle 48">
                <a:extLst>
                  <a:ext uri="{FF2B5EF4-FFF2-40B4-BE49-F238E27FC236}">
                    <a16:creationId xmlns:a16="http://schemas.microsoft.com/office/drawing/2014/main" id="{DE3458DF-8070-452A-A5A5-51D23CCDB6CD}"/>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 name="Group 36">
              <a:extLst>
                <a:ext uri="{FF2B5EF4-FFF2-40B4-BE49-F238E27FC236}">
                  <a16:creationId xmlns:a16="http://schemas.microsoft.com/office/drawing/2014/main" id="{9A958C7D-4941-42B3-9550-054CE655A7D0}"/>
                </a:ext>
              </a:extLst>
            </p:cNvPr>
            <p:cNvGrpSpPr/>
            <p:nvPr/>
          </p:nvGrpSpPr>
          <p:grpSpPr>
            <a:xfrm flipH="1">
              <a:off x="2822490" y="18577010"/>
              <a:ext cx="1152000" cy="2970001"/>
              <a:chOff x="17657705" y="21959999"/>
              <a:chExt cx="1152000" cy="2970001"/>
            </a:xfrm>
          </p:grpSpPr>
          <p:grpSp>
            <p:nvGrpSpPr>
              <p:cNvPr id="44" name="Group 43">
                <a:extLst>
                  <a:ext uri="{FF2B5EF4-FFF2-40B4-BE49-F238E27FC236}">
                    <a16:creationId xmlns:a16="http://schemas.microsoft.com/office/drawing/2014/main" id="{70648A23-D4D2-405E-8689-B0DBD5CB031E}"/>
                  </a:ext>
                </a:extLst>
              </p:cNvPr>
              <p:cNvGrpSpPr/>
              <p:nvPr/>
            </p:nvGrpSpPr>
            <p:grpSpPr>
              <a:xfrm rot="5400000" flipV="1">
                <a:off x="18017705" y="24138000"/>
                <a:ext cx="432000" cy="1152000"/>
                <a:chOff x="1375041" y="1881291"/>
                <a:chExt cx="432000" cy="1152000"/>
              </a:xfrm>
              <a:solidFill>
                <a:srgbClr val="FFCCFF"/>
              </a:solidFill>
            </p:grpSpPr>
            <p:sp>
              <p:nvSpPr>
                <p:cNvPr id="46" name="Rectangle 45">
                  <a:extLst>
                    <a:ext uri="{FF2B5EF4-FFF2-40B4-BE49-F238E27FC236}">
                      <a16:creationId xmlns:a16="http://schemas.microsoft.com/office/drawing/2014/main" id="{EA797A9F-D1DD-4F30-921D-2C93CDAE1752}"/>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C9B529F-82A5-49B5-9D54-BB522BF4B9CD}"/>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5995EACF-C734-476A-B451-29B205AE28CA}"/>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9C8B36A9-D428-44AA-AF42-1E14294C786F}"/>
                </a:ext>
              </a:extLst>
            </p:cNvPr>
            <p:cNvGrpSpPr/>
            <p:nvPr/>
          </p:nvGrpSpPr>
          <p:grpSpPr>
            <a:xfrm>
              <a:off x="9324299" y="18600161"/>
              <a:ext cx="1152000" cy="2949082"/>
              <a:chOff x="17657705" y="21980918"/>
              <a:chExt cx="1152000" cy="2949082"/>
            </a:xfrm>
          </p:grpSpPr>
          <p:grpSp>
            <p:nvGrpSpPr>
              <p:cNvPr id="40" name="Group 39">
                <a:extLst>
                  <a:ext uri="{FF2B5EF4-FFF2-40B4-BE49-F238E27FC236}">
                    <a16:creationId xmlns:a16="http://schemas.microsoft.com/office/drawing/2014/main" id="{51D02E48-16D7-42D3-8736-0E6ED85B683D}"/>
                  </a:ext>
                </a:extLst>
              </p:cNvPr>
              <p:cNvGrpSpPr/>
              <p:nvPr/>
            </p:nvGrpSpPr>
            <p:grpSpPr>
              <a:xfrm rot="5400000" flipV="1">
                <a:off x="18017705" y="24138000"/>
                <a:ext cx="432000" cy="1152000"/>
                <a:chOff x="1375041" y="1881291"/>
                <a:chExt cx="432000" cy="1152000"/>
              </a:xfrm>
              <a:solidFill>
                <a:srgbClr val="FFCCFF"/>
              </a:solidFill>
            </p:grpSpPr>
            <p:sp>
              <p:nvSpPr>
                <p:cNvPr id="42" name="Rectangle 41">
                  <a:extLst>
                    <a:ext uri="{FF2B5EF4-FFF2-40B4-BE49-F238E27FC236}">
                      <a16:creationId xmlns:a16="http://schemas.microsoft.com/office/drawing/2014/main" id="{7D8CC8E5-09EA-4BFE-9A6B-DFA478B2B7AE}"/>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A95737D-AD01-4D63-8DE0-C1DB3F558FFE}"/>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1" name="Rectangle 40">
                <a:extLst>
                  <a:ext uri="{FF2B5EF4-FFF2-40B4-BE49-F238E27FC236}">
                    <a16:creationId xmlns:a16="http://schemas.microsoft.com/office/drawing/2014/main" id="{544B2BE2-6885-4E25-91D4-734D2DA2EDA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07509DEC-5C12-430E-86CB-0073389309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Title 1">
            <a:extLst>
              <a:ext uri="{FF2B5EF4-FFF2-40B4-BE49-F238E27FC236}">
                <a16:creationId xmlns:a16="http://schemas.microsoft.com/office/drawing/2014/main" id="{F8CD1DCE-4B0C-43FD-B1CD-AD660DF681EC}"/>
              </a:ext>
            </a:extLst>
          </p:cNvPr>
          <p:cNvSpPr txBox="1">
            <a:spLocks/>
          </p:cNvSpPr>
          <p:nvPr/>
        </p:nvSpPr>
        <p:spPr>
          <a:xfrm>
            <a:off x="11442" y="5438834"/>
            <a:ext cx="121805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MY"/>
          </a:p>
        </p:txBody>
      </p:sp>
      <p:sp>
        <p:nvSpPr>
          <p:cNvPr id="65" name="Title 3">
            <a:extLst>
              <a:ext uri="{FF2B5EF4-FFF2-40B4-BE49-F238E27FC236}">
                <a16:creationId xmlns:a16="http://schemas.microsoft.com/office/drawing/2014/main" id="{8AFDFCDC-CA62-42AD-94BF-5AD272D6E5BF}"/>
              </a:ext>
            </a:extLst>
          </p:cNvPr>
          <p:cNvSpPr txBox="1">
            <a:spLocks/>
          </p:cNvSpPr>
          <p:nvPr/>
        </p:nvSpPr>
        <p:spPr>
          <a:xfrm>
            <a:off x="838200" y="5360215"/>
            <a:ext cx="96716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a:solidFill>
                <a:srgbClr val="FF0000"/>
              </a:solidFill>
            </a:endParaRPr>
          </a:p>
        </p:txBody>
      </p:sp>
      <p:sp>
        <p:nvSpPr>
          <p:cNvPr id="78" name="Rectangle 77">
            <a:extLst>
              <a:ext uri="{FF2B5EF4-FFF2-40B4-BE49-F238E27FC236}">
                <a16:creationId xmlns:a16="http://schemas.microsoft.com/office/drawing/2014/main" id="{E8841968-8D1C-47D9-879B-2F033BA138D5}"/>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79" name="Rectangle 78">
            <a:extLst>
              <a:ext uri="{FF2B5EF4-FFF2-40B4-BE49-F238E27FC236}">
                <a16:creationId xmlns:a16="http://schemas.microsoft.com/office/drawing/2014/main" id="{13079DE5-1C28-4571-AEBF-1F6A7D577235}"/>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80" name="Rectangle 79">
            <a:extLst>
              <a:ext uri="{FF2B5EF4-FFF2-40B4-BE49-F238E27FC236}">
                <a16:creationId xmlns:a16="http://schemas.microsoft.com/office/drawing/2014/main" id="{7C5AE438-710C-48FF-883F-71FD012DFA89}"/>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81" name="Rectangle 80">
            <a:extLst>
              <a:ext uri="{FF2B5EF4-FFF2-40B4-BE49-F238E27FC236}">
                <a16:creationId xmlns:a16="http://schemas.microsoft.com/office/drawing/2014/main" id="{4D35E4E2-4107-4B7C-B20D-56B3218D9396}"/>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2" name="Rectangle 81">
            <a:extLst>
              <a:ext uri="{FF2B5EF4-FFF2-40B4-BE49-F238E27FC236}">
                <a16:creationId xmlns:a16="http://schemas.microsoft.com/office/drawing/2014/main" id="{59B2DD76-6350-4B96-BDA5-18ECB0F507A5}"/>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83" name="Rectangle 82">
            <a:extLst>
              <a:ext uri="{FF2B5EF4-FFF2-40B4-BE49-F238E27FC236}">
                <a16:creationId xmlns:a16="http://schemas.microsoft.com/office/drawing/2014/main" id="{8820DE28-441C-43E9-94C9-FD51A457C5CB}"/>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84" name="Rectangle 83">
            <a:extLst>
              <a:ext uri="{FF2B5EF4-FFF2-40B4-BE49-F238E27FC236}">
                <a16:creationId xmlns:a16="http://schemas.microsoft.com/office/drawing/2014/main" id="{90425B61-6B97-4725-80C4-CF6D7FFF43EA}"/>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85" name="Rectangle 84">
            <a:extLst>
              <a:ext uri="{FF2B5EF4-FFF2-40B4-BE49-F238E27FC236}">
                <a16:creationId xmlns:a16="http://schemas.microsoft.com/office/drawing/2014/main" id="{56B2662E-9A6D-456F-93B4-5463A28F6510}"/>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86" name="Rectangle 85">
            <a:extLst>
              <a:ext uri="{FF2B5EF4-FFF2-40B4-BE49-F238E27FC236}">
                <a16:creationId xmlns:a16="http://schemas.microsoft.com/office/drawing/2014/main" id="{42DED351-40C2-4280-B03A-396AD4862605}"/>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87" name="Rectangle 86">
            <a:extLst>
              <a:ext uri="{FF2B5EF4-FFF2-40B4-BE49-F238E27FC236}">
                <a16:creationId xmlns:a16="http://schemas.microsoft.com/office/drawing/2014/main" id="{7FDC8325-64C8-4A66-B7C7-73543DE396E1}"/>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 name="Slide Number Placeholder 2">
            <a:extLst>
              <a:ext uri="{FF2B5EF4-FFF2-40B4-BE49-F238E27FC236}">
                <a16:creationId xmlns:a16="http://schemas.microsoft.com/office/drawing/2014/main" id="{D6FDFBD1-BCB6-43CE-BB64-E153DF722E91}"/>
              </a:ext>
            </a:extLst>
          </p:cNvPr>
          <p:cNvSpPr>
            <a:spLocks noGrp="1"/>
          </p:cNvSpPr>
          <p:nvPr>
            <p:ph type="sldNum" sz="quarter" idx="12"/>
          </p:nvPr>
        </p:nvSpPr>
        <p:spPr/>
        <p:txBody>
          <a:bodyPr/>
          <a:lstStyle/>
          <a:p>
            <a:fld id="{330EA680-D336-4FF7-8B7A-9848BB0A1C32}" type="slidenum">
              <a:rPr lang="en-US" smtClean="0"/>
              <a:t>16</a:t>
            </a:fld>
            <a:endParaRPr lang="en-US"/>
          </a:p>
        </p:txBody>
      </p:sp>
      <p:sp>
        <p:nvSpPr>
          <p:cNvPr id="75" name="TextBox 74">
            <a:extLst>
              <a:ext uri="{FF2B5EF4-FFF2-40B4-BE49-F238E27FC236}">
                <a16:creationId xmlns:a16="http://schemas.microsoft.com/office/drawing/2014/main" id="{9A0605F5-C2DA-4975-8424-444F380FBE36}"/>
              </a:ext>
            </a:extLst>
          </p:cNvPr>
          <p:cNvSpPr txBox="1"/>
          <p:nvPr/>
        </p:nvSpPr>
        <p:spPr>
          <a:xfrm>
            <a:off x="3600000" y="4122610"/>
            <a:ext cx="5039925" cy="1061371"/>
          </a:xfrm>
          <a:prstGeom prst="rect">
            <a:avLst/>
          </a:prstGeom>
          <a:noFill/>
        </p:spPr>
        <p:txBody>
          <a:bodyPr wrap="square">
            <a:spAutoFit/>
          </a:bodyPr>
          <a:lstStyle/>
          <a:p>
            <a:pPr algn="ctr"/>
            <a:r>
              <a:rPr lang="en-US" sz="2400" dirty="0">
                <a:solidFill>
                  <a:srgbClr val="FF0000"/>
                </a:solidFill>
              </a:rPr>
              <a:t>Shortest Route Movement Strategy</a:t>
            </a:r>
          </a:p>
          <a:p>
            <a:pPr algn="ctr"/>
            <a:r>
              <a:rPr lang="en-US" dirty="0">
                <a:solidFill>
                  <a:srgbClr val="FF0000"/>
                </a:solidFill>
                <a:sym typeface="Symbol" panose="05050102010706020507" pitchFamily="18" charset="2"/>
              </a:rPr>
              <a:t> </a:t>
            </a:r>
            <a:r>
              <a:rPr lang="en-MY" dirty="0">
                <a:solidFill>
                  <a:srgbClr val="FF0000"/>
                </a:solidFill>
              </a:rPr>
              <a:t>Move forwards and backwards only</a:t>
            </a:r>
          </a:p>
          <a:p>
            <a:pPr algn="ctr"/>
            <a:r>
              <a:rPr lang="en-US" dirty="0">
                <a:solidFill>
                  <a:srgbClr val="FF0000"/>
                </a:solidFill>
                <a:sym typeface="Symbol" panose="05050102010706020507" pitchFamily="18" charset="2"/>
              </a:rPr>
              <a:t> </a:t>
            </a:r>
            <a:r>
              <a:rPr lang="en-MY" dirty="0">
                <a:solidFill>
                  <a:srgbClr val="FF0000"/>
                </a:solidFill>
              </a:rPr>
              <a:t>No point turning</a:t>
            </a:r>
          </a:p>
        </p:txBody>
      </p:sp>
      <p:sp>
        <p:nvSpPr>
          <p:cNvPr id="76" name="Title 1">
            <a:extLst>
              <a:ext uri="{FF2B5EF4-FFF2-40B4-BE49-F238E27FC236}">
                <a16:creationId xmlns:a16="http://schemas.microsoft.com/office/drawing/2014/main" id="{265FB476-B4BE-4BDF-A354-E7F2979CFA51}"/>
              </a:ext>
            </a:extLst>
          </p:cNvPr>
          <p:cNvSpPr txBox="1">
            <a:spLocks/>
          </p:cNvSpPr>
          <p:nvPr/>
        </p:nvSpPr>
        <p:spPr>
          <a:xfrm>
            <a:off x="729698" y="473548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16 Shortest route movement strategy.</a:t>
            </a:r>
            <a:endParaRPr lang="en-MY" sz="1600" dirty="0"/>
          </a:p>
        </p:txBody>
      </p:sp>
    </p:spTree>
    <p:extLst>
      <p:ext uri="{BB962C8B-B14F-4D97-AF65-F5344CB8AC3E}">
        <p14:creationId xmlns:p14="http://schemas.microsoft.com/office/powerpoint/2010/main" val="379466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F07E4B-2EBA-4380-9CA6-0592A31E1A23}"/>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C478364C-9903-47A8-A984-B1B162B509B7}"/>
              </a:ext>
            </a:extLst>
          </p:cNvPr>
          <p:cNvSpPr/>
          <p:nvPr/>
        </p:nvSpPr>
        <p:spPr>
          <a:xfrm>
            <a:off x="5490009" y="224396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EDF01B7C-D97D-48E2-B087-B048C0263FEA}"/>
              </a:ext>
            </a:extLst>
          </p:cNvPr>
          <p:cNvSpPr/>
          <p:nvPr/>
        </p:nvSpPr>
        <p:spPr>
          <a:xfrm>
            <a:off x="6120001" y="224396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E3B550B9-F8DB-4442-80BD-431A97D86205}"/>
              </a:ext>
            </a:extLst>
          </p:cNvPr>
          <p:cNvSpPr/>
          <p:nvPr/>
        </p:nvSpPr>
        <p:spPr>
          <a:xfrm>
            <a:off x="5490009" y="287395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2494651-EDE7-43DA-9E60-65FF1284421B}"/>
              </a:ext>
            </a:extLst>
          </p:cNvPr>
          <p:cNvSpPr/>
          <p:nvPr/>
        </p:nvSpPr>
        <p:spPr>
          <a:xfrm>
            <a:off x="6120001" y="287395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8F6B355-9EFD-424C-B642-B6A292377774}"/>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13B87B6-E6C6-47DB-AAF3-49DC649D416A}"/>
              </a:ext>
            </a:extLst>
          </p:cNvPr>
          <p:cNvSpPr/>
          <p:nvPr/>
        </p:nvSpPr>
        <p:spPr>
          <a:xfrm>
            <a:off x="3600000"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057BD246-7493-4CBC-8A9F-866157428B64}"/>
              </a:ext>
            </a:extLst>
          </p:cNvPr>
          <p:cNvSpPr/>
          <p:nvPr/>
        </p:nvSpPr>
        <p:spPr>
          <a:xfrm>
            <a:off x="3600000" y="287395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F64F652B-35F8-45FE-BF89-B8B4AE7AF5DE}"/>
              </a:ext>
            </a:extLst>
          </p:cNvPr>
          <p:cNvSpPr/>
          <p:nvPr/>
        </p:nvSpPr>
        <p:spPr>
          <a:xfrm>
            <a:off x="8136008"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6AD06DEC-48BB-4ADD-8618-EBAC81BF6E88}"/>
              </a:ext>
            </a:extLst>
          </p:cNvPr>
          <p:cNvSpPr/>
          <p:nvPr/>
        </p:nvSpPr>
        <p:spPr>
          <a:xfrm>
            <a:off x="8136008" y="287395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B031DDA7-521D-40B2-A6F6-AD264AD22856}"/>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84D090A6-271E-45F8-B268-7C582D797709}"/>
              </a:ext>
            </a:extLst>
          </p:cNvPr>
          <p:cNvSpPr/>
          <p:nvPr/>
        </p:nvSpPr>
        <p:spPr>
          <a:xfrm>
            <a:off x="4103992"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73D0EB7E-21B1-4F0A-A142-B0FDCF65C23D}"/>
              </a:ext>
            </a:extLst>
          </p:cNvPr>
          <p:cNvSpPr/>
          <p:nvPr/>
        </p:nvSpPr>
        <p:spPr>
          <a:xfrm>
            <a:off x="6749991"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41963451-CACD-4DB9-BFE7-1037EE378702}"/>
              </a:ext>
            </a:extLst>
          </p:cNvPr>
          <p:cNvSpPr/>
          <p:nvPr/>
        </p:nvSpPr>
        <p:spPr>
          <a:xfrm>
            <a:off x="5490009" y="1907937"/>
            <a:ext cx="629990" cy="335996"/>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190ED0A-8D54-4950-B88A-5733FC62FABC}"/>
              </a:ext>
            </a:extLst>
          </p:cNvPr>
          <p:cNvSpPr/>
          <p:nvPr/>
        </p:nvSpPr>
        <p:spPr>
          <a:xfrm>
            <a:off x="6119926" y="1907937"/>
            <a:ext cx="629990"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BB59740-DD61-4F4E-830A-E3982BAFCEB4}"/>
              </a:ext>
            </a:extLst>
          </p:cNvPr>
          <p:cNvSpPr/>
          <p:nvPr/>
        </p:nvSpPr>
        <p:spPr>
          <a:xfrm>
            <a:off x="5489934" y="3503951"/>
            <a:ext cx="629990"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2E37AD1-4474-4867-9078-A3FE43483D05}"/>
              </a:ext>
            </a:extLst>
          </p:cNvPr>
          <p:cNvSpPr/>
          <p:nvPr/>
        </p:nvSpPr>
        <p:spPr>
          <a:xfrm>
            <a:off x="6119926" y="3503951"/>
            <a:ext cx="629990" cy="33599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D38F3D0-B2E7-4012-9070-08DC4D546F6A}"/>
              </a:ext>
            </a:extLst>
          </p:cNvPr>
          <p:cNvSpPr/>
          <p:nvPr/>
        </p:nvSpPr>
        <p:spPr>
          <a:xfrm>
            <a:off x="5865231" y="2267094"/>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1B53004-A5A8-4AA9-9A08-166BBB5DDECF}"/>
              </a:ext>
            </a:extLst>
          </p:cNvPr>
          <p:cNvSpPr/>
          <p:nvPr/>
        </p:nvSpPr>
        <p:spPr>
          <a:xfrm>
            <a:off x="5865231" y="3317079"/>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2F1A4A-FC82-402E-9AE2-6294C5B3D54B}"/>
              </a:ext>
            </a:extLst>
          </p:cNvPr>
          <p:cNvSpPr/>
          <p:nvPr/>
        </p:nvSpPr>
        <p:spPr>
          <a:xfrm>
            <a:off x="6201226" y="3317079"/>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BBA4955-EC8A-437D-BEC2-F94D93E7298B}"/>
              </a:ext>
            </a:extLst>
          </p:cNvPr>
          <p:cNvSpPr/>
          <p:nvPr/>
        </p:nvSpPr>
        <p:spPr>
          <a:xfrm>
            <a:off x="6201226" y="2267094"/>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74991F4-2348-4EC1-B328-A71795462EDE}"/>
              </a:ext>
            </a:extLst>
          </p:cNvPr>
          <p:cNvGrpSpPr/>
          <p:nvPr/>
        </p:nvGrpSpPr>
        <p:grpSpPr>
          <a:xfrm>
            <a:off x="5512387" y="2719953"/>
            <a:ext cx="1220548" cy="1072866"/>
            <a:chOff x="1419518" y="12357597"/>
            <a:chExt cx="10462000" cy="9196131"/>
          </a:xfrm>
        </p:grpSpPr>
        <p:sp>
          <p:nvSpPr>
            <p:cNvPr id="29" name="Rectangle 28">
              <a:extLst>
                <a:ext uri="{FF2B5EF4-FFF2-40B4-BE49-F238E27FC236}">
                  <a16:creationId xmlns:a16="http://schemas.microsoft.com/office/drawing/2014/main" id="{1C7D2432-72D9-407E-9F08-0E68C47A0D64}"/>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0" name="Group 29">
              <a:extLst>
                <a:ext uri="{FF2B5EF4-FFF2-40B4-BE49-F238E27FC236}">
                  <a16:creationId xmlns:a16="http://schemas.microsoft.com/office/drawing/2014/main" id="{72563C43-0278-45A5-90BF-B27F14F0A0F0}"/>
                </a:ext>
              </a:extLst>
            </p:cNvPr>
            <p:cNvGrpSpPr/>
            <p:nvPr/>
          </p:nvGrpSpPr>
          <p:grpSpPr>
            <a:xfrm rot="10800000">
              <a:off x="10970518" y="15551014"/>
              <a:ext cx="911000" cy="1980000"/>
              <a:chOff x="14356080" y="22113240"/>
              <a:chExt cx="911000" cy="1980000"/>
            </a:xfrm>
          </p:grpSpPr>
          <p:sp>
            <p:nvSpPr>
              <p:cNvPr id="62" name="Rectangle 61">
                <a:extLst>
                  <a:ext uri="{FF2B5EF4-FFF2-40B4-BE49-F238E27FC236}">
                    <a16:creationId xmlns:a16="http://schemas.microsoft.com/office/drawing/2014/main" id="{B9F60090-0E25-4AFB-A29C-7CFCF944B26A}"/>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50922FA5-5B33-4A77-8FDE-915EFBE348D0}"/>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CB6AD610-4948-4A1A-B3A7-45DF7D9B13E6}"/>
                </a:ext>
              </a:extLst>
            </p:cNvPr>
            <p:cNvGrpSpPr/>
            <p:nvPr/>
          </p:nvGrpSpPr>
          <p:grpSpPr>
            <a:xfrm rot="10800000" flipH="1">
              <a:off x="1419518" y="15551014"/>
              <a:ext cx="911000" cy="1980000"/>
              <a:chOff x="14356080" y="22113240"/>
              <a:chExt cx="911000" cy="1980000"/>
            </a:xfrm>
          </p:grpSpPr>
          <p:sp>
            <p:nvSpPr>
              <p:cNvPr id="60" name="Rectangle 59">
                <a:extLst>
                  <a:ext uri="{FF2B5EF4-FFF2-40B4-BE49-F238E27FC236}">
                    <a16:creationId xmlns:a16="http://schemas.microsoft.com/office/drawing/2014/main" id="{B825CE04-7397-48B6-85E6-69CE3D83C47E}"/>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95540A9-6367-4D6C-856A-5DF184F81E65}"/>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CF342480-84BC-4E32-804A-1869CC6FEE70}"/>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27BF4D44-80F7-4243-A664-D170521498CB}"/>
                </a:ext>
              </a:extLst>
            </p:cNvPr>
            <p:cNvGrpSpPr/>
            <p:nvPr/>
          </p:nvGrpSpPr>
          <p:grpSpPr>
            <a:xfrm>
              <a:off x="2330517" y="19002360"/>
              <a:ext cx="1050673" cy="2049380"/>
              <a:chOff x="3324680" y="7905697"/>
              <a:chExt cx="1050673" cy="2049380"/>
            </a:xfrm>
          </p:grpSpPr>
          <p:sp>
            <p:nvSpPr>
              <p:cNvPr id="58" name="Rectangle: Rounded Corners 57">
                <a:extLst>
                  <a:ext uri="{FF2B5EF4-FFF2-40B4-BE49-F238E27FC236}">
                    <a16:creationId xmlns:a16="http://schemas.microsoft.com/office/drawing/2014/main" id="{0882B657-9EA8-4257-83CD-C0F27CD80FF8}"/>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58">
                <a:extLst>
                  <a:ext uri="{FF2B5EF4-FFF2-40B4-BE49-F238E27FC236}">
                    <a16:creationId xmlns:a16="http://schemas.microsoft.com/office/drawing/2014/main" id="{3B314181-DAA1-45DB-8167-29ACC76D5CF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4" name="Group 33">
              <a:extLst>
                <a:ext uri="{FF2B5EF4-FFF2-40B4-BE49-F238E27FC236}">
                  <a16:creationId xmlns:a16="http://schemas.microsoft.com/office/drawing/2014/main" id="{41D6D49A-0DF1-4C25-A773-9FC84390FDE8}"/>
                </a:ext>
              </a:extLst>
            </p:cNvPr>
            <p:cNvGrpSpPr/>
            <p:nvPr/>
          </p:nvGrpSpPr>
          <p:grpSpPr>
            <a:xfrm flipH="1">
              <a:off x="9906507" y="19006853"/>
              <a:ext cx="1050673" cy="2049380"/>
              <a:chOff x="3324680" y="7905697"/>
              <a:chExt cx="1050673" cy="2049380"/>
            </a:xfrm>
          </p:grpSpPr>
          <p:sp>
            <p:nvSpPr>
              <p:cNvPr id="56" name="Rectangle: Rounded Corners 55">
                <a:extLst>
                  <a:ext uri="{FF2B5EF4-FFF2-40B4-BE49-F238E27FC236}">
                    <a16:creationId xmlns:a16="http://schemas.microsoft.com/office/drawing/2014/main" id="{BFCD4CD1-2610-443A-8814-3433159C9DD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7" name="Rectangle 56">
                <a:extLst>
                  <a:ext uri="{FF2B5EF4-FFF2-40B4-BE49-F238E27FC236}">
                    <a16:creationId xmlns:a16="http://schemas.microsoft.com/office/drawing/2014/main" id="{5B7B2089-C61F-41D9-BA9F-CC8F7E7519F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9FA63B0E-6349-4312-8DA6-12B1041FBE9A}"/>
                </a:ext>
              </a:extLst>
            </p:cNvPr>
            <p:cNvGrpSpPr/>
            <p:nvPr/>
          </p:nvGrpSpPr>
          <p:grpSpPr>
            <a:xfrm flipH="1">
              <a:off x="2815067" y="12357597"/>
              <a:ext cx="1152000" cy="2970001"/>
              <a:chOff x="17657705" y="21959999"/>
              <a:chExt cx="1152000" cy="2970001"/>
            </a:xfrm>
          </p:grpSpPr>
          <p:grpSp>
            <p:nvGrpSpPr>
              <p:cNvPr id="52" name="Group 51">
                <a:extLst>
                  <a:ext uri="{FF2B5EF4-FFF2-40B4-BE49-F238E27FC236}">
                    <a16:creationId xmlns:a16="http://schemas.microsoft.com/office/drawing/2014/main" id="{F4F4A7C0-4ABD-4234-96FA-4ED980BC0979}"/>
                  </a:ext>
                </a:extLst>
              </p:cNvPr>
              <p:cNvGrpSpPr/>
              <p:nvPr/>
            </p:nvGrpSpPr>
            <p:grpSpPr>
              <a:xfrm rot="5400000" flipV="1">
                <a:off x="18017705" y="24138000"/>
                <a:ext cx="432000" cy="1152000"/>
                <a:chOff x="1375041" y="1881291"/>
                <a:chExt cx="432000" cy="1152000"/>
              </a:xfrm>
              <a:solidFill>
                <a:srgbClr val="FFCCFF"/>
              </a:solidFill>
            </p:grpSpPr>
            <p:sp>
              <p:nvSpPr>
                <p:cNvPr id="54" name="Rectangle 53">
                  <a:extLst>
                    <a:ext uri="{FF2B5EF4-FFF2-40B4-BE49-F238E27FC236}">
                      <a16:creationId xmlns:a16="http://schemas.microsoft.com/office/drawing/2014/main" id="{E767132F-2F90-450C-8CEA-16F1113F68EB}"/>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BD5A4DA1-2E0F-40BE-877B-1C0BF2BF4A7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2EE3F118-C127-4D3A-9A92-57783A9EF8B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74A882B7-C925-4D1F-8888-B484559AE0FC}"/>
                </a:ext>
              </a:extLst>
            </p:cNvPr>
            <p:cNvGrpSpPr/>
            <p:nvPr/>
          </p:nvGrpSpPr>
          <p:grpSpPr>
            <a:xfrm>
              <a:off x="9328451" y="12380748"/>
              <a:ext cx="1152000" cy="2949082"/>
              <a:chOff x="17657705" y="21980918"/>
              <a:chExt cx="1152000" cy="2949082"/>
            </a:xfrm>
          </p:grpSpPr>
          <p:grpSp>
            <p:nvGrpSpPr>
              <p:cNvPr id="48" name="Group 47">
                <a:extLst>
                  <a:ext uri="{FF2B5EF4-FFF2-40B4-BE49-F238E27FC236}">
                    <a16:creationId xmlns:a16="http://schemas.microsoft.com/office/drawing/2014/main" id="{2E9CDF86-57A7-45A3-860F-A6FE65DA5331}"/>
                  </a:ext>
                </a:extLst>
              </p:cNvPr>
              <p:cNvGrpSpPr/>
              <p:nvPr/>
            </p:nvGrpSpPr>
            <p:grpSpPr>
              <a:xfrm rot="5400000" flipV="1">
                <a:off x="18017705" y="24138000"/>
                <a:ext cx="432000" cy="1152000"/>
                <a:chOff x="1375041" y="1881291"/>
                <a:chExt cx="432000" cy="1152000"/>
              </a:xfrm>
              <a:solidFill>
                <a:srgbClr val="FFCCFF"/>
              </a:solidFill>
            </p:grpSpPr>
            <p:sp>
              <p:nvSpPr>
                <p:cNvPr id="50" name="Rectangle 49">
                  <a:extLst>
                    <a:ext uri="{FF2B5EF4-FFF2-40B4-BE49-F238E27FC236}">
                      <a16:creationId xmlns:a16="http://schemas.microsoft.com/office/drawing/2014/main" id="{7322B918-D028-4261-B2DC-D63A0263E79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5957E44-D20E-4E60-9576-D788CE3B87F4}"/>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9" name="Rectangle 48">
                <a:extLst>
                  <a:ext uri="{FF2B5EF4-FFF2-40B4-BE49-F238E27FC236}">
                    <a16:creationId xmlns:a16="http://schemas.microsoft.com/office/drawing/2014/main" id="{DE3458DF-8070-452A-A5A5-51D23CCDB6CD}"/>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 name="Group 36">
              <a:extLst>
                <a:ext uri="{FF2B5EF4-FFF2-40B4-BE49-F238E27FC236}">
                  <a16:creationId xmlns:a16="http://schemas.microsoft.com/office/drawing/2014/main" id="{9A958C7D-4941-42B3-9550-054CE655A7D0}"/>
                </a:ext>
              </a:extLst>
            </p:cNvPr>
            <p:cNvGrpSpPr/>
            <p:nvPr/>
          </p:nvGrpSpPr>
          <p:grpSpPr>
            <a:xfrm flipH="1">
              <a:off x="2822490" y="18577010"/>
              <a:ext cx="1152000" cy="2970001"/>
              <a:chOff x="17657705" y="21959999"/>
              <a:chExt cx="1152000" cy="2970001"/>
            </a:xfrm>
          </p:grpSpPr>
          <p:grpSp>
            <p:nvGrpSpPr>
              <p:cNvPr id="44" name="Group 43">
                <a:extLst>
                  <a:ext uri="{FF2B5EF4-FFF2-40B4-BE49-F238E27FC236}">
                    <a16:creationId xmlns:a16="http://schemas.microsoft.com/office/drawing/2014/main" id="{70648A23-D4D2-405E-8689-B0DBD5CB031E}"/>
                  </a:ext>
                </a:extLst>
              </p:cNvPr>
              <p:cNvGrpSpPr/>
              <p:nvPr/>
            </p:nvGrpSpPr>
            <p:grpSpPr>
              <a:xfrm rot="5400000" flipV="1">
                <a:off x="18017705" y="24138000"/>
                <a:ext cx="432000" cy="1152000"/>
                <a:chOff x="1375041" y="1881291"/>
                <a:chExt cx="432000" cy="1152000"/>
              </a:xfrm>
              <a:solidFill>
                <a:srgbClr val="FFCCFF"/>
              </a:solidFill>
            </p:grpSpPr>
            <p:sp>
              <p:nvSpPr>
                <p:cNvPr id="46" name="Rectangle 45">
                  <a:extLst>
                    <a:ext uri="{FF2B5EF4-FFF2-40B4-BE49-F238E27FC236}">
                      <a16:creationId xmlns:a16="http://schemas.microsoft.com/office/drawing/2014/main" id="{EA797A9F-D1DD-4F30-921D-2C93CDAE1752}"/>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C9B529F-82A5-49B5-9D54-BB522BF4B9CD}"/>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5995EACF-C734-476A-B451-29B205AE28CA}"/>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9C8B36A9-D428-44AA-AF42-1E14294C786F}"/>
                </a:ext>
              </a:extLst>
            </p:cNvPr>
            <p:cNvGrpSpPr/>
            <p:nvPr/>
          </p:nvGrpSpPr>
          <p:grpSpPr>
            <a:xfrm>
              <a:off x="9324299" y="18600161"/>
              <a:ext cx="1152000" cy="2949082"/>
              <a:chOff x="17657705" y="21980918"/>
              <a:chExt cx="1152000" cy="2949082"/>
            </a:xfrm>
          </p:grpSpPr>
          <p:grpSp>
            <p:nvGrpSpPr>
              <p:cNvPr id="40" name="Group 39">
                <a:extLst>
                  <a:ext uri="{FF2B5EF4-FFF2-40B4-BE49-F238E27FC236}">
                    <a16:creationId xmlns:a16="http://schemas.microsoft.com/office/drawing/2014/main" id="{51D02E48-16D7-42D3-8736-0E6ED85B683D}"/>
                  </a:ext>
                </a:extLst>
              </p:cNvPr>
              <p:cNvGrpSpPr/>
              <p:nvPr/>
            </p:nvGrpSpPr>
            <p:grpSpPr>
              <a:xfrm rot="5400000" flipV="1">
                <a:off x="18017705" y="24138000"/>
                <a:ext cx="432000" cy="1152000"/>
                <a:chOff x="1375041" y="1881291"/>
                <a:chExt cx="432000" cy="1152000"/>
              </a:xfrm>
              <a:solidFill>
                <a:srgbClr val="FFCCFF"/>
              </a:solidFill>
            </p:grpSpPr>
            <p:sp>
              <p:nvSpPr>
                <p:cNvPr id="42" name="Rectangle 41">
                  <a:extLst>
                    <a:ext uri="{FF2B5EF4-FFF2-40B4-BE49-F238E27FC236}">
                      <a16:creationId xmlns:a16="http://schemas.microsoft.com/office/drawing/2014/main" id="{7D8CC8E5-09EA-4BFE-9A6B-DFA478B2B7AE}"/>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A95737D-AD01-4D63-8DE0-C1DB3F558FFE}"/>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1" name="Rectangle 40">
                <a:extLst>
                  <a:ext uri="{FF2B5EF4-FFF2-40B4-BE49-F238E27FC236}">
                    <a16:creationId xmlns:a16="http://schemas.microsoft.com/office/drawing/2014/main" id="{544B2BE2-6885-4E25-91D4-734D2DA2EDA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07509DEC-5C12-430E-86CB-0073389309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6" name="Rectangle 75">
            <a:extLst>
              <a:ext uri="{FF2B5EF4-FFF2-40B4-BE49-F238E27FC236}">
                <a16:creationId xmlns:a16="http://schemas.microsoft.com/office/drawing/2014/main" id="{8C6351E7-F188-400D-8E3C-89C8EB8B65DE}"/>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77" name="Rectangle 76">
            <a:extLst>
              <a:ext uri="{FF2B5EF4-FFF2-40B4-BE49-F238E27FC236}">
                <a16:creationId xmlns:a16="http://schemas.microsoft.com/office/drawing/2014/main" id="{4D73112E-C060-438A-A062-30C0EA489041}"/>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78" name="Rectangle 77">
            <a:extLst>
              <a:ext uri="{FF2B5EF4-FFF2-40B4-BE49-F238E27FC236}">
                <a16:creationId xmlns:a16="http://schemas.microsoft.com/office/drawing/2014/main" id="{3835BD1B-1DE4-4068-BE8C-12C113DDD851}"/>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9" name="Rectangle 78">
            <a:extLst>
              <a:ext uri="{FF2B5EF4-FFF2-40B4-BE49-F238E27FC236}">
                <a16:creationId xmlns:a16="http://schemas.microsoft.com/office/drawing/2014/main" id="{470F342A-2AAA-4B98-969D-77ADC3AFB7C6}"/>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0" name="Rectangle 79">
            <a:extLst>
              <a:ext uri="{FF2B5EF4-FFF2-40B4-BE49-F238E27FC236}">
                <a16:creationId xmlns:a16="http://schemas.microsoft.com/office/drawing/2014/main" id="{B0A054AF-75F1-4E09-B123-810FE10B718C}"/>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81" name="Rectangle 80">
            <a:extLst>
              <a:ext uri="{FF2B5EF4-FFF2-40B4-BE49-F238E27FC236}">
                <a16:creationId xmlns:a16="http://schemas.microsoft.com/office/drawing/2014/main" id="{D260F553-D5A7-4DFC-90BE-C779BC3AE774}"/>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82" name="Rectangle 81">
            <a:extLst>
              <a:ext uri="{FF2B5EF4-FFF2-40B4-BE49-F238E27FC236}">
                <a16:creationId xmlns:a16="http://schemas.microsoft.com/office/drawing/2014/main" id="{215DCED4-4C11-4101-A3BB-8F336244F456}"/>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83" name="Rectangle 82">
            <a:extLst>
              <a:ext uri="{FF2B5EF4-FFF2-40B4-BE49-F238E27FC236}">
                <a16:creationId xmlns:a16="http://schemas.microsoft.com/office/drawing/2014/main" id="{25C8F84F-F863-4F89-9E86-8F634B061FDA}"/>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84" name="Rectangle 83">
            <a:extLst>
              <a:ext uri="{FF2B5EF4-FFF2-40B4-BE49-F238E27FC236}">
                <a16:creationId xmlns:a16="http://schemas.microsoft.com/office/drawing/2014/main" id="{158CA714-6010-4753-BA4C-2D960D393347}"/>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85" name="Rectangle 84">
            <a:extLst>
              <a:ext uri="{FF2B5EF4-FFF2-40B4-BE49-F238E27FC236}">
                <a16:creationId xmlns:a16="http://schemas.microsoft.com/office/drawing/2014/main" id="{A7E9FAF0-6E28-4ACE-8BF9-D96553292F38}"/>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 name="Slide Number Placeholder 2">
            <a:extLst>
              <a:ext uri="{FF2B5EF4-FFF2-40B4-BE49-F238E27FC236}">
                <a16:creationId xmlns:a16="http://schemas.microsoft.com/office/drawing/2014/main" id="{23A7FB6B-AC2C-4D77-A1DD-DFF0C39E18B6}"/>
              </a:ext>
            </a:extLst>
          </p:cNvPr>
          <p:cNvSpPr>
            <a:spLocks noGrp="1"/>
          </p:cNvSpPr>
          <p:nvPr>
            <p:ph type="sldNum" sz="quarter" idx="12"/>
          </p:nvPr>
        </p:nvSpPr>
        <p:spPr/>
        <p:txBody>
          <a:bodyPr/>
          <a:lstStyle/>
          <a:p>
            <a:fld id="{330EA680-D336-4FF7-8B7A-9848BB0A1C32}" type="slidenum">
              <a:rPr lang="en-US" smtClean="0"/>
              <a:t>17</a:t>
            </a:fld>
            <a:endParaRPr lang="en-US"/>
          </a:p>
        </p:txBody>
      </p:sp>
      <p:sp>
        <p:nvSpPr>
          <p:cNvPr id="73" name="TextBox 72">
            <a:extLst>
              <a:ext uri="{FF2B5EF4-FFF2-40B4-BE49-F238E27FC236}">
                <a16:creationId xmlns:a16="http://schemas.microsoft.com/office/drawing/2014/main" id="{E9C8ED38-E042-4501-90E6-CD9CBB1F5C31}"/>
              </a:ext>
            </a:extLst>
          </p:cNvPr>
          <p:cNvSpPr txBox="1"/>
          <p:nvPr/>
        </p:nvSpPr>
        <p:spPr>
          <a:xfrm>
            <a:off x="3600000" y="4122610"/>
            <a:ext cx="5039925" cy="1061371"/>
          </a:xfrm>
          <a:prstGeom prst="rect">
            <a:avLst/>
          </a:prstGeom>
          <a:noFill/>
        </p:spPr>
        <p:txBody>
          <a:bodyPr wrap="square">
            <a:spAutoFit/>
          </a:bodyPr>
          <a:lstStyle/>
          <a:p>
            <a:pPr algn="ctr"/>
            <a:r>
              <a:rPr lang="en-US" sz="2400" dirty="0">
                <a:solidFill>
                  <a:srgbClr val="FF0000"/>
                </a:solidFill>
              </a:rPr>
              <a:t>Shortest Route Movement Strategy</a:t>
            </a:r>
          </a:p>
          <a:p>
            <a:pPr algn="ctr"/>
            <a:r>
              <a:rPr lang="en-US" dirty="0">
                <a:solidFill>
                  <a:srgbClr val="FF0000"/>
                </a:solidFill>
                <a:sym typeface="Symbol" panose="05050102010706020507" pitchFamily="18" charset="2"/>
              </a:rPr>
              <a:t> </a:t>
            </a:r>
            <a:r>
              <a:rPr lang="en-MY" dirty="0">
                <a:solidFill>
                  <a:srgbClr val="FF0000"/>
                </a:solidFill>
              </a:rPr>
              <a:t>Move forwards and backwards only</a:t>
            </a:r>
          </a:p>
          <a:p>
            <a:pPr algn="ctr"/>
            <a:r>
              <a:rPr lang="en-US" dirty="0">
                <a:solidFill>
                  <a:srgbClr val="FF0000"/>
                </a:solidFill>
                <a:sym typeface="Symbol" panose="05050102010706020507" pitchFamily="18" charset="2"/>
              </a:rPr>
              <a:t> </a:t>
            </a:r>
            <a:r>
              <a:rPr lang="en-MY" dirty="0">
                <a:solidFill>
                  <a:srgbClr val="FF0000"/>
                </a:solidFill>
              </a:rPr>
              <a:t>No point turning</a:t>
            </a:r>
          </a:p>
        </p:txBody>
      </p:sp>
      <p:sp>
        <p:nvSpPr>
          <p:cNvPr id="74" name="Title 1">
            <a:extLst>
              <a:ext uri="{FF2B5EF4-FFF2-40B4-BE49-F238E27FC236}">
                <a16:creationId xmlns:a16="http://schemas.microsoft.com/office/drawing/2014/main" id="{D8ABA863-16C8-4979-B0C3-8D2DB5CBDDD9}"/>
              </a:ext>
            </a:extLst>
          </p:cNvPr>
          <p:cNvSpPr txBox="1">
            <a:spLocks/>
          </p:cNvSpPr>
          <p:nvPr/>
        </p:nvSpPr>
        <p:spPr>
          <a:xfrm>
            <a:off x="729698" y="473548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16 Shortest route movement strategy.</a:t>
            </a:r>
            <a:endParaRPr lang="en-MY" sz="1600" dirty="0"/>
          </a:p>
        </p:txBody>
      </p:sp>
    </p:spTree>
    <p:extLst>
      <p:ext uri="{BB962C8B-B14F-4D97-AF65-F5344CB8AC3E}">
        <p14:creationId xmlns:p14="http://schemas.microsoft.com/office/powerpoint/2010/main" val="112838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19A8BE4E-5412-46C9-A75D-0FA5631F8E05}"/>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77" name="Rectangle 76">
            <a:extLst>
              <a:ext uri="{FF2B5EF4-FFF2-40B4-BE49-F238E27FC236}">
                <a16:creationId xmlns:a16="http://schemas.microsoft.com/office/drawing/2014/main" id="{C85BBCBD-CB01-4669-A3C5-EE4C767B1F12}"/>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78" name="Rectangle 77">
            <a:extLst>
              <a:ext uri="{FF2B5EF4-FFF2-40B4-BE49-F238E27FC236}">
                <a16:creationId xmlns:a16="http://schemas.microsoft.com/office/drawing/2014/main" id="{4725CABF-D1CD-4A68-A2C3-EB2793AFFBF1}"/>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9" name="Rectangle 78">
            <a:extLst>
              <a:ext uri="{FF2B5EF4-FFF2-40B4-BE49-F238E27FC236}">
                <a16:creationId xmlns:a16="http://schemas.microsoft.com/office/drawing/2014/main" id="{B0DC115D-0301-4763-AA56-22CB5C97751B}"/>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0" name="Rectangle 79">
            <a:extLst>
              <a:ext uri="{FF2B5EF4-FFF2-40B4-BE49-F238E27FC236}">
                <a16:creationId xmlns:a16="http://schemas.microsoft.com/office/drawing/2014/main" id="{4EE77F25-942F-4830-BF72-3EE15F2037E5}"/>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81" name="Rectangle 80">
            <a:extLst>
              <a:ext uri="{FF2B5EF4-FFF2-40B4-BE49-F238E27FC236}">
                <a16:creationId xmlns:a16="http://schemas.microsoft.com/office/drawing/2014/main" id="{B8287F7F-8982-4F39-8084-5F13B0767C73}"/>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82" name="Rectangle 81">
            <a:extLst>
              <a:ext uri="{FF2B5EF4-FFF2-40B4-BE49-F238E27FC236}">
                <a16:creationId xmlns:a16="http://schemas.microsoft.com/office/drawing/2014/main" id="{E53A731A-2D45-4646-B4C8-6B044F7FB37B}"/>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83" name="Rectangle 82">
            <a:extLst>
              <a:ext uri="{FF2B5EF4-FFF2-40B4-BE49-F238E27FC236}">
                <a16:creationId xmlns:a16="http://schemas.microsoft.com/office/drawing/2014/main" id="{224D0A06-2AF6-40DA-95B5-E99110C6DAED}"/>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84" name="Rectangle 83">
            <a:extLst>
              <a:ext uri="{FF2B5EF4-FFF2-40B4-BE49-F238E27FC236}">
                <a16:creationId xmlns:a16="http://schemas.microsoft.com/office/drawing/2014/main" id="{5ECEFE3F-77CD-4021-9FAE-C56E564C518D}"/>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85" name="Rectangle 84">
            <a:extLst>
              <a:ext uri="{FF2B5EF4-FFF2-40B4-BE49-F238E27FC236}">
                <a16:creationId xmlns:a16="http://schemas.microsoft.com/office/drawing/2014/main" id="{69992FBE-8C14-4561-8D10-A15D8D4D9840}"/>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 name="Slide Number Placeholder 2">
            <a:extLst>
              <a:ext uri="{FF2B5EF4-FFF2-40B4-BE49-F238E27FC236}">
                <a16:creationId xmlns:a16="http://schemas.microsoft.com/office/drawing/2014/main" id="{67F72109-4D60-4EF7-BDDE-38DFCF2B340D}"/>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7" name="Rectangle 6">
            <a:extLst>
              <a:ext uri="{FF2B5EF4-FFF2-40B4-BE49-F238E27FC236}">
                <a16:creationId xmlns:a16="http://schemas.microsoft.com/office/drawing/2014/main" id="{0BF07E4B-2EBA-4380-9CA6-0592A31E1A23}"/>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C478364C-9903-47A8-A984-B1B162B509B7}"/>
              </a:ext>
            </a:extLst>
          </p:cNvPr>
          <p:cNvSpPr/>
          <p:nvPr/>
        </p:nvSpPr>
        <p:spPr>
          <a:xfrm>
            <a:off x="5490009" y="224396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EDF01B7C-D97D-48E2-B087-B048C0263FEA}"/>
              </a:ext>
            </a:extLst>
          </p:cNvPr>
          <p:cNvSpPr/>
          <p:nvPr/>
        </p:nvSpPr>
        <p:spPr>
          <a:xfrm>
            <a:off x="6120001" y="2243969"/>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E3B550B9-F8DB-4442-80BD-431A97D86205}"/>
              </a:ext>
            </a:extLst>
          </p:cNvPr>
          <p:cNvSpPr/>
          <p:nvPr/>
        </p:nvSpPr>
        <p:spPr>
          <a:xfrm>
            <a:off x="5490009" y="2873960"/>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2494651-EDE7-43DA-9E60-65FF1284421B}"/>
              </a:ext>
            </a:extLst>
          </p:cNvPr>
          <p:cNvSpPr/>
          <p:nvPr/>
        </p:nvSpPr>
        <p:spPr>
          <a:xfrm>
            <a:off x="6120001" y="2873960"/>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8F6B355-9EFD-424C-B642-B6A292377774}"/>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13B87B6-E6C6-47DB-AAF3-49DC649D416A}"/>
              </a:ext>
            </a:extLst>
          </p:cNvPr>
          <p:cNvSpPr/>
          <p:nvPr/>
        </p:nvSpPr>
        <p:spPr>
          <a:xfrm>
            <a:off x="3600000" y="2243969"/>
            <a:ext cx="503993"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057BD246-7493-4CBC-8A9F-866157428B64}"/>
              </a:ext>
            </a:extLst>
          </p:cNvPr>
          <p:cNvSpPr/>
          <p:nvPr/>
        </p:nvSpPr>
        <p:spPr>
          <a:xfrm>
            <a:off x="3600000" y="2873960"/>
            <a:ext cx="503993"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F64F652B-35F8-45FE-BF89-B8B4AE7AF5DE}"/>
              </a:ext>
            </a:extLst>
          </p:cNvPr>
          <p:cNvSpPr/>
          <p:nvPr/>
        </p:nvSpPr>
        <p:spPr>
          <a:xfrm>
            <a:off x="8136007" y="2243969"/>
            <a:ext cx="503993"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6AD06DEC-48BB-4ADD-8618-EBAC81BF6E88}"/>
              </a:ext>
            </a:extLst>
          </p:cNvPr>
          <p:cNvSpPr/>
          <p:nvPr/>
        </p:nvSpPr>
        <p:spPr>
          <a:xfrm>
            <a:off x="8136007" y="2873960"/>
            <a:ext cx="503993"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B031DDA7-521D-40B2-A6F6-AD264AD22856}"/>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84D090A6-271E-45F8-B268-7C582D797709}"/>
              </a:ext>
            </a:extLst>
          </p:cNvPr>
          <p:cNvSpPr/>
          <p:nvPr/>
        </p:nvSpPr>
        <p:spPr>
          <a:xfrm>
            <a:off x="4103993"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73D0EB7E-21B1-4F0A-A142-B0FDCF65C23D}"/>
              </a:ext>
            </a:extLst>
          </p:cNvPr>
          <p:cNvSpPr/>
          <p:nvPr/>
        </p:nvSpPr>
        <p:spPr>
          <a:xfrm>
            <a:off x="6749991"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41963451-CACD-4DB9-BFE7-1037EE378702}"/>
              </a:ext>
            </a:extLst>
          </p:cNvPr>
          <p:cNvSpPr/>
          <p:nvPr/>
        </p:nvSpPr>
        <p:spPr>
          <a:xfrm>
            <a:off x="5490009" y="1907937"/>
            <a:ext cx="629990"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190ED0A-8D54-4950-B88A-5733FC62FABC}"/>
              </a:ext>
            </a:extLst>
          </p:cNvPr>
          <p:cNvSpPr/>
          <p:nvPr/>
        </p:nvSpPr>
        <p:spPr>
          <a:xfrm>
            <a:off x="6119926" y="1907937"/>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BB59740-DD61-4F4E-830A-E3982BAFCEB4}"/>
              </a:ext>
            </a:extLst>
          </p:cNvPr>
          <p:cNvSpPr/>
          <p:nvPr/>
        </p:nvSpPr>
        <p:spPr>
          <a:xfrm>
            <a:off x="5489934" y="3503950"/>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2E37AD1-4474-4867-9078-A3FE43483D05}"/>
              </a:ext>
            </a:extLst>
          </p:cNvPr>
          <p:cNvSpPr/>
          <p:nvPr/>
        </p:nvSpPr>
        <p:spPr>
          <a:xfrm>
            <a:off x="6119926" y="3503950"/>
            <a:ext cx="629990"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D38F3D0-B2E7-4012-9070-08DC4D546F6A}"/>
              </a:ext>
            </a:extLst>
          </p:cNvPr>
          <p:cNvSpPr/>
          <p:nvPr/>
        </p:nvSpPr>
        <p:spPr>
          <a:xfrm>
            <a:off x="5865231" y="2267094"/>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1B53004-A5A8-4AA9-9A08-166BBB5DDECF}"/>
              </a:ext>
            </a:extLst>
          </p:cNvPr>
          <p:cNvSpPr/>
          <p:nvPr/>
        </p:nvSpPr>
        <p:spPr>
          <a:xfrm>
            <a:off x="5865231" y="3317078"/>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2F1A4A-FC82-402E-9AE2-6294C5B3D54B}"/>
              </a:ext>
            </a:extLst>
          </p:cNvPr>
          <p:cNvSpPr/>
          <p:nvPr/>
        </p:nvSpPr>
        <p:spPr>
          <a:xfrm>
            <a:off x="6201226" y="331707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BBA4955-EC8A-437D-BEC2-F94D93E7298B}"/>
              </a:ext>
            </a:extLst>
          </p:cNvPr>
          <p:cNvSpPr/>
          <p:nvPr/>
        </p:nvSpPr>
        <p:spPr>
          <a:xfrm>
            <a:off x="6201226" y="2267094"/>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74991F4-2348-4EC1-B328-A71795462EDE}"/>
              </a:ext>
            </a:extLst>
          </p:cNvPr>
          <p:cNvGrpSpPr/>
          <p:nvPr/>
        </p:nvGrpSpPr>
        <p:grpSpPr>
          <a:xfrm>
            <a:off x="5512386" y="2202712"/>
            <a:ext cx="1220549" cy="1072865"/>
            <a:chOff x="1419518" y="12357597"/>
            <a:chExt cx="10462000" cy="9196131"/>
          </a:xfrm>
        </p:grpSpPr>
        <p:sp>
          <p:nvSpPr>
            <p:cNvPr id="29" name="Rectangle 28">
              <a:extLst>
                <a:ext uri="{FF2B5EF4-FFF2-40B4-BE49-F238E27FC236}">
                  <a16:creationId xmlns:a16="http://schemas.microsoft.com/office/drawing/2014/main" id="{1C7D2432-72D9-407E-9F08-0E68C47A0D64}"/>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0" name="Group 29">
              <a:extLst>
                <a:ext uri="{FF2B5EF4-FFF2-40B4-BE49-F238E27FC236}">
                  <a16:creationId xmlns:a16="http://schemas.microsoft.com/office/drawing/2014/main" id="{72563C43-0278-45A5-90BF-B27F14F0A0F0}"/>
                </a:ext>
              </a:extLst>
            </p:cNvPr>
            <p:cNvGrpSpPr/>
            <p:nvPr/>
          </p:nvGrpSpPr>
          <p:grpSpPr>
            <a:xfrm rot="10800000">
              <a:off x="10970518" y="15551014"/>
              <a:ext cx="911000" cy="1980000"/>
              <a:chOff x="14356080" y="22113240"/>
              <a:chExt cx="911000" cy="1980000"/>
            </a:xfrm>
          </p:grpSpPr>
          <p:sp>
            <p:nvSpPr>
              <p:cNvPr id="62" name="Rectangle 61">
                <a:extLst>
                  <a:ext uri="{FF2B5EF4-FFF2-40B4-BE49-F238E27FC236}">
                    <a16:creationId xmlns:a16="http://schemas.microsoft.com/office/drawing/2014/main" id="{B9F60090-0E25-4AFB-A29C-7CFCF944B26A}"/>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50922FA5-5B33-4A77-8FDE-915EFBE348D0}"/>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CB6AD610-4948-4A1A-B3A7-45DF7D9B13E6}"/>
                </a:ext>
              </a:extLst>
            </p:cNvPr>
            <p:cNvGrpSpPr/>
            <p:nvPr/>
          </p:nvGrpSpPr>
          <p:grpSpPr>
            <a:xfrm rot="10800000" flipH="1">
              <a:off x="1419518" y="15551014"/>
              <a:ext cx="911000" cy="1980000"/>
              <a:chOff x="14356080" y="22113240"/>
              <a:chExt cx="911000" cy="1980000"/>
            </a:xfrm>
          </p:grpSpPr>
          <p:sp>
            <p:nvSpPr>
              <p:cNvPr id="60" name="Rectangle 59">
                <a:extLst>
                  <a:ext uri="{FF2B5EF4-FFF2-40B4-BE49-F238E27FC236}">
                    <a16:creationId xmlns:a16="http://schemas.microsoft.com/office/drawing/2014/main" id="{B825CE04-7397-48B6-85E6-69CE3D83C47E}"/>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95540A9-6367-4D6C-856A-5DF184F81E65}"/>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CF342480-84BC-4E32-804A-1869CC6FEE70}"/>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27BF4D44-80F7-4243-A664-D170521498CB}"/>
                </a:ext>
              </a:extLst>
            </p:cNvPr>
            <p:cNvGrpSpPr/>
            <p:nvPr/>
          </p:nvGrpSpPr>
          <p:grpSpPr>
            <a:xfrm>
              <a:off x="2330517" y="19002360"/>
              <a:ext cx="1050673" cy="2049380"/>
              <a:chOff x="3324680" y="7905697"/>
              <a:chExt cx="1050673" cy="2049380"/>
            </a:xfrm>
          </p:grpSpPr>
          <p:sp>
            <p:nvSpPr>
              <p:cNvPr id="58" name="Rectangle: Rounded Corners 57">
                <a:extLst>
                  <a:ext uri="{FF2B5EF4-FFF2-40B4-BE49-F238E27FC236}">
                    <a16:creationId xmlns:a16="http://schemas.microsoft.com/office/drawing/2014/main" id="{0882B657-9EA8-4257-83CD-C0F27CD80FF8}"/>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58">
                <a:extLst>
                  <a:ext uri="{FF2B5EF4-FFF2-40B4-BE49-F238E27FC236}">
                    <a16:creationId xmlns:a16="http://schemas.microsoft.com/office/drawing/2014/main" id="{3B314181-DAA1-45DB-8167-29ACC76D5CF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4" name="Group 33">
              <a:extLst>
                <a:ext uri="{FF2B5EF4-FFF2-40B4-BE49-F238E27FC236}">
                  <a16:creationId xmlns:a16="http://schemas.microsoft.com/office/drawing/2014/main" id="{41D6D49A-0DF1-4C25-A773-9FC84390FDE8}"/>
                </a:ext>
              </a:extLst>
            </p:cNvPr>
            <p:cNvGrpSpPr/>
            <p:nvPr/>
          </p:nvGrpSpPr>
          <p:grpSpPr>
            <a:xfrm flipH="1">
              <a:off x="9906507" y="19006853"/>
              <a:ext cx="1050673" cy="2049380"/>
              <a:chOff x="3324680" y="7905697"/>
              <a:chExt cx="1050673" cy="2049380"/>
            </a:xfrm>
          </p:grpSpPr>
          <p:sp>
            <p:nvSpPr>
              <p:cNvPr id="56" name="Rectangle: Rounded Corners 55">
                <a:extLst>
                  <a:ext uri="{FF2B5EF4-FFF2-40B4-BE49-F238E27FC236}">
                    <a16:creationId xmlns:a16="http://schemas.microsoft.com/office/drawing/2014/main" id="{BFCD4CD1-2610-443A-8814-3433159C9DD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7" name="Rectangle 56">
                <a:extLst>
                  <a:ext uri="{FF2B5EF4-FFF2-40B4-BE49-F238E27FC236}">
                    <a16:creationId xmlns:a16="http://schemas.microsoft.com/office/drawing/2014/main" id="{5B7B2089-C61F-41D9-BA9F-CC8F7E7519F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9FA63B0E-6349-4312-8DA6-12B1041FBE9A}"/>
                </a:ext>
              </a:extLst>
            </p:cNvPr>
            <p:cNvGrpSpPr/>
            <p:nvPr/>
          </p:nvGrpSpPr>
          <p:grpSpPr>
            <a:xfrm flipH="1">
              <a:off x="2815067" y="12357597"/>
              <a:ext cx="1152000" cy="2970001"/>
              <a:chOff x="17657705" y="21959999"/>
              <a:chExt cx="1152000" cy="2970001"/>
            </a:xfrm>
          </p:grpSpPr>
          <p:grpSp>
            <p:nvGrpSpPr>
              <p:cNvPr id="52" name="Group 51">
                <a:extLst>
                  <a:ext uri="{FF2B5EF4-FFF2-40B4-BE49-F238E27FC236}">
                    <a16:creationId xmlns:a16="http://schemas.microsoft.com/office/drawing/2014/main" id="{F4F4A7C0-4ABD-4234-96FA-4ED980BC0979}"/>
                  </a:ext>
                </a:extLst>
              </p:cNvPr>
              <p:cNvGrpSpPr/>
              <p:nvPr/>
            </p:nvGrpSpPr>
            <p:grpSpPr>
              <a:xfrm rot="5400000" flipV="1">
                <a:off x="18017705" y="24138000"/>
                <a:ext cx="432000" cy="1152000"/>
                <a:chOff x="1375041" y="1881291"/>
                <a:chExt cx="432000" cy="1152000"/>
              </a:xfrm>
              <a:solidFill>
                <a:srgbClr val="FFCCFF"/>
              </a:solidFill>
            </p:grpSpPr>
            <p:sp>
              <p:nvSpPr>
                <p:cNvPr id="54" name="Rectangle 53">
                  <a:extLst>
                    <a:ext uri="{FF2B5EF4-FFF2-40B4-BE49-F238E27FC236}">
                      <a16:creationId xmlns:a16="http://schemas.microsoft.com/office/drawing/2014/main" id="{E767132F-2F90-450C-8CEA-16F1113F68EB}"/>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BD5A4DA1-2E0F-40BE-877B-1C0BF2BF4A7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2EE3F118-C127-4D3A-9A92-57783A9EF8B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74A882B7-C925-4D1F-8888-B484559AE0FC}"/>
                </a:ext>
              </a:extLst>
            </p:cNvPr>
            <p:cNvGrpSpPr/>
            <p:nvPr/>
          </p:nvGrpSpPr>
          <p:grpSpPr>
            <a:xfrm>
              <a:off x="9328451" y="12380748"/>
              <a:ext cx="1152000" cy="2949082"/>
              <a:chOff x="17657705" y="21980918"/>
              <a:chExt cx="1152000" cy="2949082"/>
            </a:xfrm>
          </p:grpSpPr>
          <p:grpSp>
            <p:nvGrpSpPr>
              <p:cNvPr id="48" name="Group 47">
                <a:extLst>
                  <a:ext uri="{FF2B5EF4-FFF2-40B4-BE49-F238E27FC236}">
                    <a16:creationId xmlns:a16="http://schemas.microsoft.com/office/drawing/2014/main" id="{2E9CDF86-57A7-45A3-860F-A6FE65DA5331}"/>
                  </a:ext>
                </a:extLst>
              </p:cNvPr>
              <p:cNvGrpSpPr/>
              <p:nvPr/>
            </p:nvGrpSpPr>
            <p:grpSpPr>
              <a:xfrm rot="5400000" flipV="1">
                <a:off x="18017705" y="24138000"/>
                <a:ext cx="432000" cy="1152000"/>
                <a:chOff x="1375041" y="1881291"/>
                <a:chExt cx="432000" cy="1152000"/>
              </a:xfrm>
              <a:solidFill>
                <a:srgbClr val="FFCCFF"/>
              </a:solidFill>
            </p:grpSpPr>
            <p:sp>
              <p:nvSpPr>
                <p:cNvPr id="50" name="Rectangle 49">
                  <a:extLst>
                    <a:ext uri="{FF2B5EF4-FFF2-40B4-BE49-F238E27FC236}">
                      <a16:creationId xmlns:a16="http://schemas.microsoft.com/office/drawing/2014/main" id="{7322B918-D028-4261-B2DC-D63A0263E79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5957E44-D20E-4E60-9576-D788CE3B87F4}"/>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9" name="Rectangle 48">
                <a:extLst>
                  <a:ext uri="{FF2B5EF4-FFF2-40B4-BE49-F238E27FC236}">
                    <a16:creationId xmlns:a16="http://schemas.microsoft.com/office/drawing/2014/main" id="{DE3458DF-8070-452A-A5A5-51D23CCDB6CD}"/>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 name="Group 36">
              <a:extLst>
                <a:ext uri="{FF2B5EF4-FFF2-40B4-BE49-F238E27FC236}">
                  <a16:creationId xmlns:a16="http://schemas.microsoft.com/office/drawing/2014/main" id="{9A958C7D-4941-42B3-9550-054CE655A7D0}"/>
                </a:ext>
              </a:extLst>
            </p:cNvPr>
            <p:cNvGrpSpPr/>
            <p:nvPr/>
          </p:nvGrpSpPr>
          <p:grpSpPr>
            <a:xfrm flipH="1">
              <a:off x="2822490" y="18577010"/>
              <a:ext cx="1152000" cy="2970001"/>
              <a:chOff x="17657705" y="21959999"/>
              <a:chExt cx="1152000" cy="2970001"/>
            </a:xfrm>
          </p:grpSpPr>
          <p:grpSp>
            <p:nvGrpSpPr>
              <p:cNvPr id="44" name="Group 43">
                <a:extLst>
                  <a:ext uri="{FF2B5EF4-FFF2-40B4-BE49-F238E27FC236}">
                    <a16:creationId xmlns:a16="http://schemas.microsoft.com/office/drawing/2014/main" id="{70648A23-D4D2-405E-8689-B0DBD5CB031E}"/>
                  </a:ext>
                </a:extLst>
              </p:cNvPr>
              <p:cNvGrpSpPr/>
              <p:nvPr/>
            </p:nvGrpSpPr>
            <p:grpSpPr>
              <a:xfrm rot="5400000" flipV="1">
                <a:off x="18017705" y="24138000"/>
                <a:ext cx="432000" cy="1152000"/>
                <a:chOff x="1375041" y="1881291"/>
                <a:chExt cx="432000" cy="1152000"/>
              </a:xfrm>
              <a:solidFill>
                <a:srgbClr val="FFCCFF"/>
              </a:solidFill>
            </p:grpSpPr>
            <p:sp>
              <p:nvSpPr>
                <p:cNvPr id="46" name="Rectangle 45">
                  <a:extLst>
                    <a:ext uri="{FF2B5EF4-FFF2-40B4-BE49-F238E27FC236}">
                      <a16:creationId xmlns:a16="http://schemas.microsoft.com/office/drawing/2014/main" id="{EA797A9F-D1DD-4F30-921D-2C93CDAE1752}"/>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C9B529F-82A5-49B5-9D54-BB522BF4B9CD}"/>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5995EACF-C734-476A-B451-29B205AE28CA}"/>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9C8B36A9-D428-44AA-AF42-1E14294C786F}"/>
                </a:ext>
              </a:extLst>
            </p:cNvPr>
            <p:cNvGrpSpPr/>
            <p:nvPr/>
          </p:nvGrpSpPr>
          <p:grpSpPr>
            <a:xfrm>
              <a:off x="9324299" y="18600161"/>
              <a:ext cx="1152000" cy="2949082"/>
              <a:chOff x="17657705" y="21980918"/>
              <a:chExt cx="1152000" cy="2949082"/>
            </a:xfrm>
          </p:grpSpPr>
          <p:grpSp>
            <p:nvGrpSpPr>
              <p:cNvPr id="40" name="Group 39">
                <a:extLst>
                  <a:ext uri="{FF2B5EF4-FFF2-40B4-BE49-F238E27FC236}">
                    <a16:creationId xmlns:a16="http://schemas.microsoft.com/office/drawing/2014/main" id="{51D02E48-16D7-42D3-8736-0E6ED85B683D}"/>
                  </a:ext>
                </a:extLst>
              </p:cNvPr>
              <p:cNvGrpSpPr/>
              <p:nvPr/>
            </p:nvGrpSpPr>
            <p:grpSpPr>
              <a:xfrm rot="5400000" flipV="1">
                <a:off x="18017705" y="24138000"/>
                <a:ext cx="432000" cy="1152000"/>
                <a:chOff x="1375041" y="1881291"/>
                <a:chExt cx="432000" cy="1152000"/>
              </a:xfrm>
              <a:solidFill>
                <a:srgbClr val="FFCCFF"/>
              </a:solidFill>
            </p:grpSpPr>
            <p:sp>
              <p:nvSpPr>
                <p:cNvPr id="42" name="Rectangle 41">
                  <a:extLst>
                    <a:ext uri="{FF2B5EF4-FFF2-40B4-BE49-F238E27FC236}">
                      <a16:creationId xmlns:a16="http://schemas.microsoft.com/office/drawing/2014/main" id="{7D8CC8E5-09EA-4BFE-9A6B-DFA478B2B7AE}"/>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A95737D-AD01-4D63-8DE0-C1DB3F558FFE}"/>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1" name="Rectangle 40">
                <a:extLst>
                  <a:ext uri="{FF2B5EF4-FFF2-40B4-BE49-F238E27FC236}">
                    <a16:creationId xmlns:a16="http://schemas.microsoft.com/office/drawing/2014/main" id="{544B2BE2-6885-4E25-91D4-734D2DA2EDA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07509DEC-5C12-430E-86CB-0073389309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3" name="TextBox 72">
            <a:extLst>
              <a:ext uri="{FF2B5EF4-FFF2-40B4-BE49-F238E27FC236}">
                <a16:creationId xmlns:a16="http://schemas.microsoft.com/office/drawing/2014/main" id="{71CA683A-B906-498E-94D1-586C5AAED8F4}"/>
              </a:ext>
            </a:extLst>
          </p:cNvPr>
          <p:cNvSpPr txBox="1"/>
          <p:nvPr/>
        </p:nvSpPr>
        <p:spPr>
          <a:xfrm>
            <a:off x="3600000" y="4122610"/>
            <a:ext cx="5039925" cy="1061371"/>
          </a:xfrm>
          <a:prstGeom prst="rect">
            <a:avLst/>
          </a:prstGeom>
          <a:noFill/>
        </p:spPr>
        <p:txBody>
          <a:bodyPr wrap="square">
            <a:spAutoFit/>
          </a:bodyPr>
          <a:lstStyle/>
          <a:p>
            <a:pPr algn="ctr"/>
            <a:r>
              <a:rPr lang="en-US" sz="2400">
                <a:solidFill>
                  <a:srgbClr val="FF0000"/>
                </a:solidFill>
              </a:rPr>
              <a:t>Shortest Route Movement Strategy</a:t>
            </a:r>
          </a:p>
          <a:p>
            <a:pPr algn="ctr"/>
            <a:r>
              <a:rPr lang="en-US">
                <a:solidFill>
                  <a:srgbClr val="FF0000"/>
                </a:solidFill>
                <a:sym typeface="Symbol" panose="05050102010706020507" pitchFamily="18" charset="2"/>
              </a:rPr>
              <a:t> </a:t>
            </a:r>
            <a:r>
              <a:rPr lang="en-MY">
                <a:solidFill>
                  <a:srgbClr val="FF0000"/>
                </a:solidFill>
              </a:rPr>
              <a:t>Move forwards and backwards only</a:t>
            </a:r>
          </a:p>
          <a:p>
            <a:pPr algn="ctr"/>
            <a:r>
              <a:rPr lang="en-US">
                <a:solidFill>
                  <a:srgbClr val="FF0000"/>
                </a:solidFill>
                <a:sym typeface="Symbol" panose="05050102010706020507" pitchFamily="18" charset="2"/>
              </a:rPr>
              <a:t> </a:t>
            </a:r>
            <a:r>
              <a:rPr lang="en-MY">
                <a:solidFill>
                  <a:srgbClr val="FF0000"/>
                </a:solidFill>
              </a:rPr>
              <a:t>No point turning</a:t>
            </a:r>
          </a:p>
        </p:txBody>
      </p:sp>
      <p:sp>
        <p:nvSpPr>
          <p:cNvPr id="74" name="Title 1">
            <a:extLst>
              <a:ext uri="{FF2B5EF4-FFF2-40B4-BE49-F238E27FC236}">
                <a16:creationId xmlns:a16="http://schemas.microsoft.com/office/drawing/2014/main" id="{3C5CDC7B-610C-4543-9DE9-78CE1815EBF8}"/>
              </a:ext>
            </a:extLst>
          </p:cNvPr>
          <p:cNvSpPr txBox="1">
            <a:spLocks/>
          </p:cNvSpPr>
          <p:nvPr/>
        </p:nvSpPr>
        <p:spPr>
          <a:xfrm>
            <a:off x="729698" y="473548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16 Shortest route movement strategy.</a:t>
            </a:r>
            <a:endParaRPr lang="en-MY" sz="1600" dirty="0"/>
          </a:p>
        </p:txBody>
      </p:sp>
    </p:spTree>
    <p:extLst>
      <p:ext uri="{BB962C8B-B14F-4D97-AF65-F5344CB8AC3E}">
        <p14:creationId xmlns:p14="http://schemas.microsoft.com/office/powerpoint/2010/main" val="88860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6AD5-5B43-4823-A5CC-F3A7CF2C7D8F}"/>
              </a:ext>
            </a:extLst>
          </p:cNvPr>
          <p:cNvSpPr>
            <a:spLocks noGrp="1"/>
          </p:cNvSpPr>
          <p:nvPr>
            <p:ph type="title"/>
          </p:nvPr>
        </p:nvSpPr>
        <p:spPr/>
        <p:txBody>
          <a:bodyPr/>
          <a:lstStyle/>
          <a:p>
            <a:r>
              <a:rPr lang="en-US" b="1">
                <a:latin typeface="+mn-lt"/>
              </a:rPr>
              <a:t>Crucial Aspects of Design</a:t>
            </a:r>
            <a:endParaRPr lang="en-MY" b="1">
              <a:latin typeface="+mn-lt"/>
            </a:endParaRPr>
          </a:p>
        </p:txBody>
      </p:sp>
      <p:sp>
        <p:nvSpPr>
          <p:cNvPr id="3" name="Content Placeholder 2">
            <a:extLst>
              <a:ext uri="{FF2B5EF4-FFF2-40B4-BE49-F238E27FC236}">
                <a16:creationId xmlns:a16="http://schemas.microsoft.com/office/drawing/2014/main" id="{45AA9FF7-8D8B-454C-9C39-E06C66E4341D}"/>
              </a:ext>
            </a:extLst>
          </p:cNvPr>
          <p:cNvSpPr>
            <a:spLocks noGrp="1"/>
          </p:cNvSpPr>
          <p:nvPr>
            <p:ph idx="1"/>
          </p:nvPr>
        </p:nvSpPr>
        <p:spPr/>
        <p:txBody>
          <a:bodyPr/>
          <a:lstStyle/>
          <a:p>
            <a:r>
              <a:rPr lang="en-US"/>
              <a:t>Shortest route movement strategy</a:t>
            </a:r>
          </a:p>
          <a:p>
            <a:pPr lvl="1"/>
            <a:r>
              <a:rPr lang="en-US"/>
              <a:t>Shortest movement time to visit all the zones</a:t>
            </a:r>
          </a:p>
          <a:p>
            <a:pPr lvl="1"/>
            <a:r>
              <a:rPr lang="en-US"/>
              <a:t>Move forwards and backwards only</a:t>
            </a:r>
          </a:p>
          <a:p>
            <a:pPr lvl="1"/>
            <a:r>
              <a:rPr lang="en-US"/>
              <a:t>No point turning</a:t>
            </a:r>
          </a:p>
          <a:p>
            <a:r>
              <a:rPr lang="en-US">
                <a:solidFill>
                  <a:srgbClr val="0000FF"/>
                </a:solidFill>
              </a:rPr>
              <a:t>4 servo motor puck flicking mechanism</a:t>
            </a:r>
          </a:p>
          <a:p>
            <a:pPr lvl="1"/>
            <a:r>
              <a:rPr lang="en-US">
                <a:solidFill>
                  <a:srgbClr val="0000FF"/>
                </a:solidFill>
              </a:rPr>
              <a:t>Each servo motor is responsible to each puck</a:t>
            </a:r>
          </a:p>
          <a:p>
            <a:pPr lvl="1"/>
            <a:r>
              <a:rPr lang="en-US">
                <a:solidFill>
                  <a:srgbClr val="0000FF"/>
                </a:solidFill>
              </a:rPr>
              <a:t>Start accumulating points right after zones visiting with no additional robot movement</a:t>
            </a:r>
          </a:p>
        </p:txBody>
      </p:sp>
      <p:sp>
        <p:nvSpPr>
          <p:cNvPr id="14" name="Rectangle 13">
            <a:extLst>
              <a:ext uri="{FF2B5EF4-FFF2-40B4-BE49-F238E27FC236}">
                <a16:creationId xmlns:a16="http://schemas.microsoft.com/office/drawing/2014/main" id="{CE3BFD75-42DC-46DD-98AA-BCE441D9F79D}"/>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5" name="Rectangle 14">
            <a:extLst>
              <a:ext uri="{FF2B5EF4-FFF2-40B4-BE49-F238E27FC236}">
                <a16:creationId xmlns:a16="http://schemas.microsoft.com/office/drawing/2014/main" id="{6985A387-0214-4441-9C06-AB3849D5B83D}"/>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16" name="Rectangle 15">
            <a:extLst>
              <a:ext uri="{FF2B5EF4-FFF2-40B4-BE49-F238E27FC236}">
                <a16:creationId xmlns:a16="http://schemas.microsoft.com/office/drawing/2014/main" id="{9BDEB050-B8A9-4D94-BD95-E0DEC3E1C4AA}"/>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17" name="Rectangle 16">
            <a:extLst>
              <a:ext uri="{FF2B5EF4-FFF2-40B4-BE49-F238E27FC236}">
                <a16:creationId xmlns:a16="http://schemas.microsoft.com/office/drawing/2014/main" id="{2E0DA119-151A-4DF5-B608-38565531E468}"/>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18" name="Rectangle 17">
            <a:extLst>
              <a:ext uri="{FF2B5EF4-FFF2-40B4-BE49-F238E27FC236}">
                <a16:creationId xmlns:a16="http://schemas.microsoft.com/office/drawing/2014/main" id="{5A671785-5AA5-4746-9059-4F59406B1114}"/>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19" name="Rectangle 18">
            <a:extLst>
              <a:ext uri="{FF2B5EF4-FFF2-40B4-BE49-F238E27FC236}">
                <a16:creationId xmlns:a16="http://schemas.microsoft.com/office/drawing/2014/main" id="{E0DD9ACC-87FC-4CF0-B1F2-0277FBD86CB5}"/>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20" name="Rectangle 19">
            <a:extLst>
              <a:ext uri="{FF2B5EF4-FFF2-40B4-BE49-F238E27FC236}">
                <a16:creationId xmlns:a16="http://schemas.microsoft.com/office/drawing/2014/main" id="{5F9CC113-85E9-421A-9081-21C030FE7AAC}"/>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21" name="Rectangle 20">
            <a:extLst>
              <a:ext uri="{FF2B5EF4-FFF2-40B4-BE49-F238E27FC236}">
                <a16:creationId xmlns:a16="http://schemas.microsoft.com/office/drawing/2014/main" id="{29F6563E-FD1E-406B-8FA9-219C9F084B46}"/>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2" name="Rectangle 21">
            <a:extLst>
              <a:ext uri="{FF2B5EF4-FFF2-40B4-BE49-F238E27FC236}">
                <a16:creationId xmlns:a16="http://schemas.microsoft.com/office/drawing/2014/main" id="{B91116FC-B2F5-4828-A7D7-490E25180B26}"/>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23" name="Rectangle 22">
            <a:extLst>
              <a:ext uri="{FF2B5EF4-FFF2-40B4-BE49-F238E27FC236}">
                <a16:creationId xmlns:a16="http://schemas.microsoft.com/office/drawing/2014/main" id="{57F954BE-3F31-490D-821F-DBDE87998A98}"/>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24" name="Slide Number Placeholder 23">
            <a:extLst>
              <a:ext uri="{FF2B5EF4-FFF2-40B4-BE49-F238E27FC236}">
                <a16:creationId xmlns:a16="http://schemas.microsoft.com/office/drawing/2014/main" id="{23255109-E1A4-4C09-ADFA-E2093D5F9EC7}"/>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54907697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5DEBD9-72FB-49B4-8895-25C2CD398848}"/>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5" name="TextBox 4">
            <a:extLst>
              <a:ext uri="{FF2B5EF4-FFF2-40B4-BE49-F238E27FC236}">
                <a16:creationId xmlns:a16="http://schemas.microsoft.com/office/drawing/2014/main" id="{BA57B738-D124-4629-BA6D-8C6E3E6F050D}"/>
              </a:ext>
            </a:extLst>
          </p:cNvPr>
          <p:cNvSpPr txBox="1"/>
          <p:nvPr/>
        </p:nvSpPr>
        <p:spPr>
          <a:xfrm>
            <a:off x="1496008" y="920621"/>
            <a:ext cx="566057" cy="5016758"/>
          </a:xfrm>
          <a:prstGeom prst="rect">
            <a:avLst/>
          </a:prstGeom>
          <a:noFill/>
        </p:spPr>
        <p:txBody>
          <a:bodyPr wrap="square" rtlCol="0">
            <a:spAutoFit/>
          </a:bodyPr>
          <a:lstStyle/>
          <a:p>
            <a:pPr algn="ctr"/>
            <a:r>
              <a:rPr lang="en-US" sz="8000" dirty="0"/>
              <a:t>K</a:t>
            </a:r>
          </a:p>
          <a:p>
            <a:pPr algn="ctr"/>
            <a:r>
              <a:rPr lang="en-US" sz="8000" dirty="0"/>
              <a:t>I</a:t>
            </a:r>
          </a:p>
          <a:p>
            <a:pPr algn="ctr"/>
            <a:r>
              <a:rPr lang="en-US" sz="8000" dirty="0"/>
              <a:t>S</a:t>
            </a:r>
          </a:p>
          <a:p>
            <a:pPr algn="ctr"/>
            <a:r>
              <a:rPr lang="en-US" sz="8000" dirty="0"/>
              <a:t>S</a:t>
            </a:r>
            <a:endParaRPr lang="en-MY" sz="8000" dirty="0"/>
          </a:p>
        </p:txBody>
      </p:sp>
      <p:sp>
        <p:nvSpPr>
          <p:cNvPr id="6" name="TextBox 5">
            <a:extLst>
              <a:ext uri="{FF2B5EF4-FFF2-40B4-BE49-F238E27FC236}">
                <a16:creationId xmlns:a16="http://schemas.microsoft.com/office/drawing/2014/main" id="{5EC01A93-D511-4ACB-805E-4C5766C0B614}"/>
              </a:ext>
            </a:extLst>
          </p:cNvPr>
          <p:cNvSpPr txBox="1"/>
          <p:nvPr/>
        </p:nvSpPr>
        <p:spPr>
          <a:xfrm>
            <a:off x="3110204" y="2126736"/>
            <a:ext cx="5971592" cy="646331"/>
          </a:xfrm>
          <a:prstGeom prst="rect">
            <a:avLst/>
          </a:prstGeom>
          <a:noFill/>
        </p:spPr>
        <p:txBody>
          <a:bodyPr wrap="square" rtlCol="0">
            <a:spAutoFit/>
          </a:bodyPr>
          <a:lstStyle/>
          <a:p>
            <a:r>
              <a:rPr lang="en-US" sz="3600" dirty="0"/>
              <a:t>Keep It Short And Simple</a:t>
            </a:r>
            <a:endParaRPr lang="en-MY" sz="3600" dirty="0"/>
          </a:p>
        </p:txBody>
      </p:sp>
      <p:sp>
        <p:nvSpPr>
          <p:cNvPr id="7" name="TextBox 6">
            <a:extLst>
              <a:ext uri="{FF2B5EF4-FFF2-40B4-BE49-F238E27FC236}">
                <a16:creationId xmlns:a16="http://schemas.microsoft.com/office/drawing/2014/main" id="{CA51042C-6EF0-42EE-B0F2-F5BAC6079548}"/>
              </a:ext>
            </a:extLst>
          </p:cNvPr>
          <p:cNvSpPr txBox="1"/>
          <p:nvPr/>
        </p:nvSpPr>
        <p:spPr>
          <a:xfrm>
            <a:off x="5613918" y="3291831"/>
            <a:ext cx="5082074" cy="707886"/>
          </a:xfrm>
          <a:prstGeom prst="rect">
            <a:avLst/>
          </a:prstGeom>
          <a:noFill/>
        </p:spPr>
        <p:txBody>
          <a:bodyPr wrap="square" rtlCol="0">
            <a:spAutoFit/>
          </a:bodyPr>
          <a:lstStyle/>
          <a:p>
            <a:r>
              <a:rPr lang="en-US" sz="4000" dirty="0"/>
              <a:t>Keep It Fast And Simple </a:t>
            </a:r>
            <a:endParaRPr lang="en-MY" sz="4000" dirty="0"/>
          </a:p>
        </p:txBody>
      </p:sp>
    </p:spTree>
    <p:extLst>
      <p:ext uri="{BB962C8B-B14F-4D97-AF65-F5344CB8AC3E}">
        <p14:creationId xmlns:p14="http://schemas.microsoft.com/office/powerpoint/2010/main" val="322565183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A95CB8-A7C2-41B2-98E4-BC889F222D45}"/>
              </a:ext>
            </a:extLst>
          </p:cNvPr>
          <p:cNvSpPr>
            <a:spLocks noGrp="1"/>
          </p:cNvSpPr>
          <p:nvPr>
            <p:ph type="title"/>
          </p:nvPr>
        </p:nvSpPr>
        <p:spPr/>
        <p:txBody>
          <a:bodyPr/>
          <a:lstStyle/>
          <a:p>
            <a:r>
              <a:rPr lang="en-GB">
                <a:solidFill>
                  <a:srgbClr val="0000FF"/>
                </a:solidFill>
                <a:latin typeface="+mn-lt"/>
              </a:rPr>
              <a:t>4 servo puck flicking mechanism</a:t>
            </a:r>
          </a:p>
        </p:txBody>
      </p:sp>
      <p:sp>
        <p:nvSpPr>
          <p:cNvPr id="6" name="Content Placeholder 5">
            <a:extLst>
              <a:ext uri="{FF2B5EF4-FFF2-40B4-BE49-F238E27FC236}">
                <a16:creationId xmlns:a16="http://schemas.microsoft.com/office/drawing/2014/main" id="{294CC1B1-6D9D-48D8-86C5-70FA4BB46182}"/>
              </a:ext>
            </a:extLst>
          </p:cNvPr>
          <p:cNvSpPr>
            <a:spLocks noGrp="1"/>
          </p:cNvSpPr>
          <p:nvPr>
            <p:ph idx="1"/>
          </p:nvPr>
        </p:nvSpPr>
        <p:spPr>
          <a:xfrm>
            <a:off x="838201" y="1825625"/>
            <a:ext cx="4451430" cy="4351338"/>
          </a:xfrm>
        </p:spPr>
        <p:txBody>
          <a:bodyPr/>
          <a:lstStyle/>
          <a:p>
            <a:r>
              <a:rPr lang="en-US">
                <a:solidFill>
                  <a:srgbClr val="0000FF"/>
                </a:solidFill>
              </a:rPr>
              <a:t>Each servo motor is responsible to each puck</a:t>
            </a:r>
          </a:p>
          <a:p>
            <a:r>
              <a:rPr lang="en-US">
                <a:solidFill>
                  <a:srgbClr val="0000FF"/>
                </a:solidFill>
              </a:rPr>
              <a:t>Start accumulating points right after zones visiting with no additional robot movement</a:t>
            </a:r>
          </a:p>
          <a:p>
            <a:endParaRPr lang="en-GB"/>
          </a:p>
        </p:txBody>
      </p:sp>
      <p:grpSp>
        <p:nvGrpSpPr>
          <p:cNvPr id="2" name="Group 1">
            <a:extLst>
              <a:ext uri="{FF2B5EF4-FFF2-40B4-BE49-F238E27FC236}">
                <a16:creationId xmlns:a16="http://schemas.microsoft.com/office/drawing/2014/main" id="{C8A84795-8190-4BE0-A59F-466AEC5684D2}"/>
              </a:ext>
            </a:extLst>
          </p:cNvPr>
          <p:cNvGrpSpPr/>
          <p:nvPr/>
        </p:nvGrpSpPr>
        <p:grpSpPr>
          <a:xfrm>
            <a:off x="5289631" y="1783570"/>
            <a:ext cx="6064168" cy="4111077"/>
            <a:chOff x="5289631" y="1783570"/>
            <a:chExt cx="6064168" cy="4111077"/>
          </a:xfrm>
        </p:grpSpPr>
        <p:grpSp>
          <p:nvGrpSpPr>
            <p:cNvPr id="8" name="Group 7">
              <a:extLst>
                <a:ext uri="{FF2B5EF4-FFF2-40B4-BE49-F238E27FC236}">
                  <a16:creationId xmlns:a16="http://schemas.microsoft.com/office/drawing/2014/main" id="{8434D228-A989-48B4-AC1C-1D8CDF9D7D97}"/>
                </a:ext>
              </a:extLst>
            </p:cNvPr>
            <p:cNvGrpSpPr>
              <a:grpSpLocks noChangeAspect="1"/>
            </p:cNvGrpSpPr>
            <p:nvPr/>
          </p:nvGrpSpPr>
          <p:grpSpPr>
            <a:xfrm>
              <a:off x="5697890" y="1783570"/>
              <a:ext cx="5655909" cy="3597200"/>
              <a:chOff x="1228045" y="97408"/>
              <a:chExt cx="9735909" cy="6192114"/>
            </a:xfrm>
          </p:grpSpPr>
          <p:pic>
            <p:nvPicPr>
              <p:cNvPr id="3" name="Picture 2">
                <a:extLst>
                  <a:ext uri="{FF2B5EF4-FFF2-40B4-BE49-F238E27FC236}">
                    <a16:creationId xmlns:a16="http://schemas.microsoft.com/office/drawing/2014/main" id="{2B6677E2-4BE9-45E2-B07C-919FEC4EB568}"/>
                  </a:ext>
                </a:extLst>
              </p:cNvPr>
              <p:cNvPicPr>
                <a:picLocks noChangeAspect="1"/>
              </p:cNvPicPr>
              <p:nvPr/>
            </p:nvPicPr>
            <p:blipFill>
              <a:blip r:embed="rId2"/>
              <a:stretch>
                <a:fillRect/>
              </a:stretch>
            </p:blipFill>
            <p:spPr>
              <a:xfrm>
                <a:off x="1228045" y="97408"/>
                <a:ext cx="9735909" cy="6192114"/>
              </a:xfrm>
              <a:prstGeom prst="rect">
                <a:avLst/>
              </a:prstGeom>
            </p:spPr>
          </p:pic>
          <p:sp>
            <p:nvSpPr>
              <p:cNvPr id="4" name="Rectangle 3">
                <a:extLst>
                  <a:ext uri="{FF2B5EF4-FFF2-40B4-BE49-F238E27FC236}">
                    <a16:creationId xmlns:a16="http://schemas.microsoft.com/office/drawing/2014/main" id="{9AC26A8C-08ED-40C2-9CFF-5D51C0A0FF1D}"/>
                  </a:ext>
                </a:extLst>
              </p:cNvPr>
              <p:cNvSpPr/>
              <p:nvPr/>
            </p:nvSpPr>
            <p:spPr>
              <a:xfrm>
                <a:off x="3034145" y="290938"/>
                <a:ext cx="6123710" cy="80356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FF08D3B-7B9C-4BC2-A7F5-E77288E4CA27}"/>
                  </a:ext>
                </a:extLst>
              </p:cNvPr>
              <p:cNvSpPr/>
              <p:nvPr/>
            </p:nvSpPr>
            <p:spPr>
              <a:xfrm>
                <a:off x="3034144" y="5306283"/>
                <a:ext cx="6123710" cy="80356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itle 1">
              <a:extLst>
                <a:ext uri="{FF2B5EF4-FFF2-40B4-BE49-F238E27FC236}">
                  <a16:creationId xmlns:a16="http://schemas.microsoft.com/office/drawing/2014/main" id="{CC41DEEF-3451-4F38-B908-9EBC88C4AA1F}"/>
                </a:ext>
              </a:extLst>
            </p:cNvPr>
            <p:cNvSpPr txBox="1">
              <a:spLocks/>
            </p:cNvSpPr>
            <p:nvPr/>
          </p:nvSpPr>
          <p:spPr>
            <a:xfrm>
              <a:off x="5289631" y="5343626"/>
              <a:ext cx="6064168"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17 Bottom view of the robot.</a:t>
              </a:r>
              <a:endParaRPr lang="en-MY" sz="1600"/>
            </a:p>
          </p:txBody>
        </p:sp>
      </p:grpSp>
      <p:sp>
        <p:nvSpPr>
          <p:cNvPr id="21" name="Rectangle 20">
            <a:extLst>
              <a:ext uri="{FF2B5EF4-FFF2-40B4-BE49-F238E27FC236}">
                <a16:creationId xmlns:a16="http://schemas.microsoft.com/office/drawing/2014/main" id="{A1150D20-5224-4E37-BF32-A5A5485FCF3B}"/>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22" name="Rectangle 21">
            <a:extLst>
              <a:ext uri="{FF2B5EF4-FFF2-40B4-BE49-F238E27FC236}">
                <a16:creationId xmlns:a16="http://schemas.microsoft.com/office/drawing/2014/main" id="{0DE2867D-DC8F-44C0-A2E2-7CE269C8C1D5}"/>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23" name="Rectangle 22">
            <a:extLst>
              <a:ext uri="{FF2B5EF4-FFF2-40B4-BE49-F238E27FC236}">
                <a16:creationId xmlns:a16="http://schemas.microsoft.com/office/drawing/2014/main" id="{89D00D4C-BCAC-4531-AE84-0411184BD6D8}"/>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24" name="Rectangle 23">
            <a:extLst>
              <a:ext uri="{FF2B5EF4-FFF2-40B4-BE49-F238E27FC236}">
                <a16:creationId xmlns:a16="http://schemas.microsoft.com/office/drawing/2014/main" id="{2E41025D-F48D-4E08-8EC1-E452EA7F8A4F}"/>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25" name="Rectangle 24">
            <a:extLst>
              <a:ext uri="{FF2B5EF4-FFF2-40B4-BE49-F238E27FC236}">
                <a16:creationId xmlns:a16="http://schemas.microsoft.com/office/drawing/2014/main" id="{2B7502C2-35D6-4905-A7BE-E30A600E9829}"/>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26" name="Rectangle 25">
            <a:extLst>
              <a:ext uri="{FF2B5EF4-FFF2-40B4-BE49-F238E27FC236}">
                <a16:creationId xmlns:a16="http://schemas.microsoft.com/office/drawing/2014/main" id="{2C735F39-1F80-4590-8763-81276FE1D355}"/>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27" name="Rectangle 26">
            <a:extLst>
              <a:ext uri="{FF2B5EF4-FFF2-40B4-BE49-F238E27FC236}">
                <a16:creationId xmlns:a16="http://schemas.microsoft.com/office/drawing/2014/main" id="{AC487408-1E6B-4634-94BE-EAC27AD89934}"/>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28" name="Rectangle 27">
            <a:extLst>
              <a:ext uri="{FF2B5EF4-FFF2-40B4-BE49-F238E27FC236}">
                <a16:creationId xmlns:a16="http://schemas.microsoft.com/office/drawing/2014/main" id="{6FA159C6-D793-410F-B1B7-6285F583BC7A}"/>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9" name="Rectangle 28">
            <a:extLst>
              <a:ext uri="{FF2B5EF4-FFF2-40B4-BE49-F238E27FC236}">
                <a16:creationId xmlns:a16="http://schemas.microsoft.com/office/drawing/2014/main" id="{B401FEC7-3909-4254-92A2-673DC3845E1A}"/>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30" name="Rectangle 29">
            <a:extLst>
              <a:ext uri="{FF2B5EF4-FFF2-40B4-BE49-F238E27FC236}">
                <a16:creationId xmlns:a16="http://schemas.microsoft.com/office/drawing/2014/main" id="{5A7D711E-EAA9-4AAE-8CD1-2043113A26A9}"/>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9" name="Slide Number Placeholder 8">
            <a:extLst>
              <a:ext uri="{FF2B5EF4-FFF2-40B4-BE49-F238E27FC236}">
                <a16:creationId xmlns:a16="http://schemas.microsoft.com/office/drawing/2014/main" id="{B15E41E3-31D7-4FA1-9198-BA48D8499409}"/>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345012205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BAB765-0613-4835-BA60-3D3139CA607F}"/>
              </a:ext>
            </a:extLst>
          </p:cNvPr>
          <p:cNvGrpSpPr/>
          <p:nvPr/>
        </p:nvGrpSpPr>
        <p:grpSpPr>
          <a:xfrm>
            <a:off x="3600000" y="144000"/>
            <a:ext cx="5040000" cy="5040000"/>
            <a:chOff x="3628469" y="172222"/>
            <a:chExt cx="4935061" cy="4935061"/>
          </a:xfrm>
        </p:grpSpPr>
        <p:sp>
          <p:nvSpPr>
            <p:cNvPr id="7" name="Rectangle 6">
              <a:extLst>
                <a:ext uri="{FF2B5EF4-FFF2-40B4-BE49-F238E27FC236}">
                  <a16:creationId xmlns:a16="http://schemas.microsoft.com/office/drawing/2014/main" id="{0BF07E4B-2EBA-4380-9CA6-0592A31E1A23}"/>
                </a:ext>
              </a:extLst>
            </p:cNvPr>
            <p:cNvSpPr/>
            <p:nvPr/>
          </p:nvSpPr>
          <p:spPr>
            <a:xfrm>
              <a:off x="3628469" y="172222"/>
              <a:ext cx="4934988" cy="205624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C478364C-9903-47A8-A984-B1B162B509B7}"/>
                </a:ext>
              </a:extLst>
            </p:cNvPr>
            <p:cNvSpPr/>
            <p:nvPr/>
          </p:nvSpPr>
          <p:spPr>
            <a:xfrm>
              <a:off x="5479126" y="2228467"/>
              <a:ext cx="616873" cy="61687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EDF01B7C-D97D-48E2-B087-B048C0263FEA}"/>
                </a:ext>
              </a:extLst>
            </p:cNvPr>
            <p:cNvSpPr/>
            <p:nvPr/>
          </p:nvSpPr>
          <p:spPr>
            <a:xfrm>
              <a:off x="6096000" y="2228467"/>
              <a:ext cx="616873" cy="61687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E3B550B9-F8DB-4442-80BD-431A97D86205}"/>
                </a:ext>
              </a:extLst>
            </p:cNvPr>
            <p:cNvSpPr/>
            <p:nvPr/>
          </p:nvSpPr>
          <p:spPr>
            <a:xfrm>
              <a:off x="5479126" y="2845340"/>
              <a:ext cx="616873" cy="61687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2494651-EDE7-43DA-9E60-65FF1284421B}"/>
                </a:ext>
              </a:extLst>
            </p:cNvPr>
            <p:cNvSpPr/>
            <p:nvPr/>
          </p:nvSpPr>
          <p:spPr>
            <a:xfrm>
              <a:off x="6096000" y="2845340"/>
              <a:ext cx="616873" cy="61687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8F6B355-9EFD-424C-B642-B6A292377774}"/>
                </a:ext>
              </a:extLst>
            </p:cNvPr>
            <p:cNvSpPr/>
            <p:nvPr/>
          </p:nvSpPr>
          <p:spPr>
            <a:xfrm>
              <a:off x="5479126" y="172222"/>
              <a:ext cx="1233747" cy="1233747"/>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13B87B6-E6C6-47DB-AAF3-49DC649D416A}"/>
                </a:ext>
              </a:extLst>
            </p:cNvPr>
            <p:cNvSpPr/>
            <p:nvPr/>
          </p:nvSpPr>
          <p:spPr>
            <a:xfrm>
              <a:off x="3628469" y="2228467"/>
              <a:ext cx="493498" cy="61687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057BD246-7493-4CBC-8A9F-866157428B64}"/>
                </a:ext>
              </a:extLst>
            </p:cNvPr>
            <p:cNvSpPr/>
            <p:nvPr/>
          </p:nvSpPr>
          <p:spPr>
            <a:xfrm>
              <a:off x="3628469" y="2845340"/>
              <a:ext cx="493498" cy="61687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F64F652B-35F8-45FE-BF89-B8B4AE7AF5DE}"/>
                </a:ext>
              </a:extLst>
            </p:cNvPr>
            <p:cNvSpPr/>
            <p:nvPr/>
          </p:nvSpPr>
          <p:spPr>
            <a:xfrm>
              <a:off x="8070032" y="2228467"/>
              <a:ext cx="493498" cy="61687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6AD06DEC-48BB-4ADD-8618-EBAC81BF6E88}"/>
                </a:ext>
              </a:extLst>
            </p:cNvPr>
            <p:cNvSpPr/>
            <p:nvPr/>
          </p:nvSpPr>
          <p:spPr>
            <a:xfrm>
              <a:off x="8070032" y="2845340"/>
              <a:ext cx="493498" cy="61687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B031DDA7-521D-40B2-A6F6-AD264AD22856}"/>
                </a:ext>
              </a:extLst>
            </p:cNvPr>
            <p:cNvSpPr/>
            <p:nvPr/>
          </p:nvSpPr>
          <p:spPr>
            <a:xfrm>
              <a:off x="3628542" y="3462287"/>
              <a:ext cx="4934988" cy="164499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84D090A6-271E-45F8-B268-7C582D797709}"/>
                </a:ext>
              </a:extLst>
            </p:cNvPr>
            <p:cNvSpPr/>
            <p:nvPr/>
          </p:nvSpPr>
          <p:spPr>
            <a:xfrm>
              <a:off x="4121967" y="2228467"/>
              <a:ext cx="1357122" cy="12337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73D0EB7E-21B1-4F0A-A142-B0FDCF65C23D}"/>
                </a:ext>
              </a:extLst>
            </p:cNvPr>
            <p:cNvSpPr/>
            <p:nvPr/>
          </p:nvSpPr>
          <p:spPr>
            <a:xfrm>
              <a:off x="6712873" y="2228467"/>
              <a:ext cx="1357122" cy="12337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41963451-CACD-4DB9-BFE7-1037EE378702}"/>
                </a:ext>
              </a:extLst>
            </p:cNvPr>
            <p:cNvSpPr/>
            <p:nvPr/>
          </p:nvSpPr>
          <p:spPr>
            <a:xfrm>
              <a:off x="5479126" y="1899432"/>
              <a:ext cx="616873" cy="328999"/>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190ED0A-8D54-4950-B88A-5733FC62FABC}"/>
                </a:ext>
              </a:extLst>
            </p:cNvPr>
            <p:cNvSpPr/>
            <p:nvPr/>
          </p:nvSpPr>
          <p:spPr>
            <a:xfrm>
              <a:off x="6095926" y="1899432"/>
              <a:ext cx="616873" cy="328999"/>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BB59740-DD61-4F4E-830A-E3982BAFCEB4}"/>
                </a:ext>
              </a:extLst>
            </p:cNvPr>
            <p:cNvSpPr/>
            <p:nvPr/>
          </p:nvSpPr>
          <p:spPr>
            <a:xfrm>
              <a:off x="5479053" y="3462214"/>
              <a:ext cx="616873" cy="328999"/>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2E37AD1-4474-4867-9078-A3FE43483D05}"/>
                </a:ext>
              </a:extLst>
            </p:cNvPr>
            <p:cNvSpPr/>
            <p:nvPr/>
          </p:nvSpPr>
          <p:spPr>
            <a:xfrm>
              <a:off x="6095926" y="3462214"/>
              <a:ext cx="616873" cy="328999"/>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D38F3D0-B2E7-4012-9070-08DC4D546F6A}"/>
                </a:ext>
              </a:extLst>
            </p:cNvPr>
            <p:cNvSpPr/>
            <p:nvPr/>
          </p:nvSpPr>
          <p:spPr>
            <a:xfrm>
              <a:off x="5846535" y="2251110"/>
              <a:ext cx="164500" cy="164500"/>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1B53004-A5A8-4AA9-9A08-166BBB5DDECF}"/>
                </a:ext>
              </a:extLst>
            </p:cNvPr>
            <p:cNvSpPr/>
            <p:nvPr/>
          </p:nvSpPr>
          <p:spPr>
            <a:xfrm>
              <a:off x="5846535" y="3279233"/>
              <a:ext cx="164500" cy="164500"/>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2F1A4A-FC82-402E-9AE2-6294C5B3D54B}"/>
                </a:ext>
              </a:extLst>
            </p:cNvPr>
            <p:cNvSpPr/>
            <p:nvPr/>
          </p:nvSpPr>
          <p:spPr>
            <a:xfrm>
              <a:off x="6175535" y="3279233"/>
              <a:ext cx="164500" cy="164500"/>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BBA4955-EC8A-437D-BEC2-F94D93E7298B}"/>
                </a:ext>
              </a:extLst>
            </p:cNvPr>
            <p:cNvSpPr/>
            <p:nvPr/>
          </p:nvSpPr>
          <p:spPr>
            <a:xfrm>
              <a:off x="6175535" y="2251110"/>
              <a:ext cx="164500" cy="164500"/>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74991F4-2348-4EC1-B328-A71795462EDE}"/>
                </a:ext>
              </a:extLst>
            </p:cNvPr>
            <p:cNvGrpSpPr/>
            <p:nvPr/>
          </p:nvGrpSpPr>
          <p:grpSpPr>
            <a:xfrm>
              <a:off x="5501038" y="2188070"/>
              <a:ext cx="1195135" cy="1050528"/>
              <a:chOff x="1419518" y="12357597"/>
              <a:chExt cx="10462000" cy="9196131"/>
            </a:xfrm>
          </p:grpSpPr>
          <p:sp>
            <p:nvSpPr>
              <p:cNvPr id="29" name="Rectangle 28">
                <a:extLst>
                  <a:ext uri="{FF2B5EF4-FFF2-40B4-BE49-F238E27FC236}">
                    <a16:creationId xmlns:a16="http://schemas.microsoft.com/office/drawing/2014/main" id="{1C7D2432-72D9-407E-9F08-0E68C47A0D64}"/>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0" name="Group 29">
                <a:extLst>
                  <a:ext uri="{FF2B5EF4-FFF2-40B4-BE49-F238E27FC236}">
                    <a16:creationId xmlns:a16="http://schemas.microsoft.com/office/drawing/2014/main" id="{72563C43-0278-45A5-90BF-B27F14F0A0F0}"/>
                  </a:ext>
                </a:extLst>
              </p:cNvPr>
              <p:cNvGrpSpPr/>
              <p:nvPr/>
            </p:nvGrpSpPr>
            <p:grpSpPr>
              <a:xfrm rot="10800000">
                <a:off x="10970518" y="15551014"/>
                <a:ext cx="911000" cy="1980000"/>
                <a:chOff x="14356080" y="22113240"/>
                <a:chExt cx="911000" cy="1980000"/>
              </a:xfrm>
            </p:grpSpPr>
            <p:sp>
              <p:nvSpPr>
                <p:cNvPr id="62" name="Rectangle 61">
                  <a:extLst>
                    <a:ext uri="{FF2B5EF4-FFF2-40B4-BE49-F238E27FC236}">
                      <a16:creationId xmlns:a16="http://schemas.microsoft.com/office/drawing/2014/main" id="{B9F60090-0E25-4AFB-A29C-7CFCF944B26A}"/>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50922FA5-5B33-4A77-8FDE-915EFBE348D0}"/>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CB6AD610-4948-4A1A-B3A7-45DF7D9B13E6}"/>
                  </a:ext>
                </a:extLst>
              </p:cNvPr>
              <p:cNvGrpSpPr/>
              <p:nvPr/>
            </p:nvGrpSpPr>
            <p:grpSpPr>
              <a:xfrm rot="10800000" flipH="1">
                <a:off x="1419518" y="15551014"/>
                <a:ext cx="911000" cy="1980000"/>
                <a:chOff x="14356080" y="22113240"/>
                <a:chExt cx="911000" cy="1980000"/>
              </a:xfrm>
            </p:grpSpPr>
            <p:sp>
              <p:nvSpPr>
                <p:cNvPr id="60" name="Rectangle 59">
                  <a:extLst>
                    <a:ext uri="{FF2B5EF4-FFF2-40B4-BE49-F238E27FC236}">
                      <a16:creationId xmlns:a16="http://schemas.microsoft.com/office/drawing/2014/main" id="{B825CE04-7397-48B6-85E6-69CE3D83C47E}"/>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95540A9-6367-4D6C-856A-5DF184F81E65}"/>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CF342480-84BC-4E32-804A-1869CC6FEE70}"/>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27BF4D44-80F7-4243-A664-D170521498CB}"/>
                  </a:ext>
                </a:extLst>
              </p:cNvPr>
              <p:cNvGrpSpPr/>
              <p:nvPr/>
            </p:nvGrpSpPr>
            <p:grpSpPr>
              <a:xfrm>
                <a:off x="2330517" y="19002360"/>
                <a:ext cx="1050673" cy="2049380"/>
                <a:chOff x="3324680" y="7905697"/>
                <a:chExt cx="1050673" cy="2049380"/>
              </a:xfrm>
            </p:grpSpPr>
            <p:sp>
              <p:nvSpPr>
                <p:cNvPr id="58" name="Rectangle: Rounded Corners 57">
                  <a:extLst>
                    <a:ext uri="{FF2B5EF4-FFF2-40B4-BE49-F238E27FC236}">
                      <a16:creationId xmlns:a16="http://schemas.microsoft.com/office/drawing/2014/main" id="{0882B657-9EA8-4257-83CD-C0F27CD80FF8}"/>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58">
                  <a:extLst>
                    <a:ext uri="{FF2B5EF4-FFF2-40B4-BE49-F238E27FC236}">
                      <a16:creationId xmlns:a16="http://schemas.microsoft.com/office/drawing/2014/main" id="{3B314181-DAA1-45DB-8167-29ACC76D5CF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4" name="Group 33">
                <a:extLst>
                  <a:ext uri="{FF2B5EF4-FFF2-40B4-BE49-F238E27FC236}">
                    <a16:creationId xmlns:a16="http://schemas.microsoft.com/office/drawing/2014/main" id="{41D6D49A-0DF1-4C25-A773-9FC84390FDE8}"/>
                  </a:ext>
                </a:extLst>
              </p:cNvPr>
              <p:cNvGrpSpPr/>
              <p:nvPr/>
            </p:nvGrpSpPr>
            <p:grpSpPr>
              <a:xfrm flipH="1">
                <a:off x="9906507" y="19006853"/>
                <a:ext cx="1050673" cy="2049380"/>
                <a:chOff x="3324680" y="7905697"/>
                <a:chExt cx="1050673" cy="2049380"/>
              </a:xfrm>
            </p:grpSpPr>
            <p:sp>
              <p:nvSpPr>
                <p:cNvPr id="56" name="Rectangle: Rounded Corners 55">
                  <a:extLst>
                    <a:ext uri="{FF2B5EF4-FFF2-40B4-BE49-F238E27FC236}">
                      <a16:creationId xmlns:a16="http://schemas.microsoft.com/office/drawing/2014/main" id="{BFCD4CD1-2610-443A-8814-3433159C9DD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7" name="Rectangle 56">
                  <a:extLst>
                    <a:ext uri="{FF2B5EF4-FFF2-40B4-BE49-F238E27FC236}">
                      <a16:creationId xmlns:a16="http://schemas.microsoft.com/office/drawing/2014/main" id="{5B7B2089-C61F-41D9-BA9F-CC8F7E7519F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9FA63B0E-6349-4312-8DA6-12B1041FBE9A}"/>
                  </a:ext>
                </a:extLst>
              </p:cNvPr>
              <p:cNvGrpSpPr/>
              <p:nvPr/>
            </p:nvGrpSpPr>
            <p:grpSpPr>
              <a:xfrm flipH="1">
                <a:off x="2815067" y="12357597"/>
                <a:ext cx="1152000" cy="2970001"/>
                <a:chOff x="17657705" y="21959999"/>
                <a:chExt cx="1152000" cy="2970001"/>
              </a:xfrm>
            </p:grpSpPr>
            <p:grpSp>
              <p:nvGrpSpPr>
                <p:cNvPr id="52" name="Group 51">
                  <a:extLst>
                    <a:ext uri="{FF2B5EF4-FFF2-40B4-BE49-F238E27FC236}">
                      <a16:creationId xmlns:a16="http://schemas.microsoft.com/office/drawing/2014/main" id="{F4F4A7C0-4ABD-4234-96FA-4ED980BC0979}"/>
                    </a:ext>
                  </a:extLst>
                </p:cNvPr>
                <p:cNvGrpSpPr/>
                <p:nvPr/>
              </p:nvGrpSpPr>
              <p:grpSpPr>
                <a:xfrm rot="5400000" flipV="1">
                  <a:off x="18017705" y="24138000"/>
                  <a:ext cx="432000" cy="1152000"/>
                  <a:chOff x="1375041" y="1881291"/>
                  <a:chExt cx="432000" cy="1152000"/>
                </a:xfrm>
                <a:solidFill>
                  <a:srgbClr val="FFCCFF"/>
                </a:solidFill>
              </p:grpSpPr>
              <p:sp>
                <p:nvSpPr>
                  <p:cNvPr id="54" name="Rectangle 53">
                    <a:extLst>
                      <a:ext uri="{FF2B5EF4-FFF2-40B4-BE49-F238E27FC236}">
                        <a16:creationId xmlns:a16="http://schemas.microsoft.com/office/drawing/2014/main" id="{E767132F-2F90-450C-8CEA-16F1113F68EB}"/>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BD5A4DA1-2E0F-40BE-877B-1C0BF2BF4A7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2EE3F118-C127-4D3A-9A92-57783A9EF8B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74A882B7-C925-4D1F-8888-B484559AE0FC}"/>
                  </a:ext>
                </a:extLst>
              </p:cNvPr>
              <p:cNvGrpSpPr/>
              <p:nvPr/>
            </p:nvGrpSpPr>
            <p:grpSpPr>
              <a:xfrm>
                <a:off x="9328451" y="12380748"/>
                <a:ext cx="1152000" cy="2949082"/>
                <a:chOff x="17657705" y="21980918"/>
                <a:chExt cx="1152000" cy="2949082"/>
              </a:xfrm>
            </p:grpSpPr>
            <p:grpSp>
              <p:nvGrpSpPr>
                <p:cNvPr id="48" name="Group 47">
                  <a:extLst>
                    <a:ext uri="{FF2B5EF4-FFF2-40B4-BE49-F238E27FC236}">
                      <a16:creationId xmlns:a16="http://schemas.microsoft.com/office/drawing/2014/main" id="{2E9CDF86-57A7-45A3-860F-A6FE65DA5331}"/>
                    </a:ext>
                  </a:extLst>
                </p:cNvPr>
                <p:cNvGrpSpPr/>
                <p:nvPr/>
              </p:nvGrpSpPr>
              <p:grpSpPr>
                <a:xfrm rot="5400000" flipV="1">
                  <a:off x="18017705" y="24138000"/>
                  <a:ext cx="432000" cy="1152000"/>
                  <a:chOff x="1375041" y="1881291"/>
                  <a:chExt cx="432000" cy="1152000"/>
                </a:xfrm>
                <a:solidFill>
                  <a:srgbClr val="FFCCFF"/>
                </a:solidFill>
              </p:grpSpPr>
              <p:sp>
                <p:nvSpPr>
                  <p:cNvPr id="50" name="Rectangle 49">
                    <a:extLst>
                      <a:ext uri="{FF2B5EF4-FFF2-40B4-BE49-F238E27FC236}">
                        <a16:creationId xmlns:a16="http://schemas.microsoft.com/office/drawing/2014/main" id="{7322B918-D028-4261-B2DC-D63A0263E79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5957E44-D20E-4E60-9576-D788CE3B87F4}"/>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9" name="Rectangle 48">
                  <a:extLst>
                    <a:ext uri="{FF2B5EF4-FFF2-40B4-BE49-F238E27FC236}">
                      <a16:creationId xmlns:a16="http://schemas.microsoft.com/office/drawing/2014/main" id="{DE3458DF-8070-452A-A5A5-51D23CCDB6CD}"/>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 name="Group 36">
                <a:extLst>
                  <a:ext uri="{FF2B5EF4-FFF2-40B4-BE49-F238E27FC236}">
                    <a16:creationId xmlns:a16="http://schemas.microsoft.com/office/drawing/2014/main" id="{9A958C7D-4941-42B3-9550-054CE655A7D0}"/>
                  </a:ext>
                </a:extLst>
              </p:cNvPr>
              <p:cNvGrpSpPr/>
              <p:nvPr/>
            </p:nvGrpSpPr>
            <p:grpSpPr>
              <a:xfrm flipH="1">
                <a:off x="2822490" y="18577010"/>
                <a:ext cx="1152000" cy="2970001"/>
                <a:chOff x="17657705" y="21959999"/>
                <a:chExt cx="1152000" cy="2970001"/>
              </a:xfrm>
            </p:grpSpPr>
            <p:grpSp>
              <p:nvGrpSpPr>
                <p:cNvPr id="44" name="Group 43">
                  <a:extLst>
                    <a:ext uri="{FF2B5EF4-FFF2-40B4-BE49-F238E27FC236}">
                      <a16:creationId xmlns:a16="http://schemas.microsoft.com/office/drawing/2014/main" id="{70648A23-D4D2-405E-8689-B0DBD5CB031E}"/>
                    </a:ext>
                  </a:extLst>
                </p:cNvPr>
                <p:cNvGrpSpPr/>
                <p:nvPr/>
              </p:nvGrpSpPr>
              <p:grpSpPr>
                <a:xfrm rot="5400000" flipV="1">
                  <a:off x="18017705" y="24138000"/>
                  <a:ext cx="432000" cy="1152000"/>
                  <a:chOff x="1375041" y="1881291"/>
                  <a:chExt cx="432000" cy="1152000"/>
                </a:xfrm>
                <a:solidFill>
                  <a:srgbClr val="FFCCFF"/>
                </a:solidFill>
              </p:grpSpPr>
              <p:sp>
                <p:nvSpPr>
                  <p:cNvPr id="46" name="Rectangle 45">
                    <a:extLst>
                      <a:ext uri="{FF2B5EF4-FFF2-40B4-BE49-F238E27FC236}">
                        <a16:creationId xmlns:a16="http://schemas.microsoft.com/office/drawing/2014/main" id="{EA797A9F-D1DD-4F30-921D-2C93CDAE1752}"/>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C9B529F-82A5-49B5-9D54-BB522BF4B9CD}"/>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5995EACF-C734-476A-B451-29B205AE28CA}"/>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9C8B36A9-D428-44AA-AF42-1E14294C786F}"/>
                  </a:ext>
                </a:extLst>
              </p:cNvPr>
              <p:cNvGrpSpPr/>
              <p:nvPr/>
            </p:nvGrpSpPr>
            <p:grpSpPr>
              <a:xfrm>
                <a:off x="9324299" y="18600161"/>
                <a:ext cx="1152000" cy="2949082"/>
                <a:chOff x="17657705" y="21980918"/>
                <a:chExt cx="1152000" cy="2949082"/>
              </a:xfrm>
            </p:grpSpPr>
            <p:grpSp>
              <p:nvGrpSpPr>
                <p:cNvPr id="40" name="Group 39">
                  <a:extLst>
                    <a:ext uri="{FF2B5EF4-FFF2-40B4-BE49-F238E27FC236}">
                      <a16:creationId xmlns:a16="http://schemas.microsoft.com/office/drawing/2014/main" id="{51D02E48-16D7-42D3-8736-0E6ED85B683D}"/>
                    </a:ext>
                  </a:extLst>
                </p:cNvPr>
                <p:cNvGrpSpPr/>
                <p:nvPr/>
              </p:nvGrpSpPr>
              <p:grpSpPr>
                <a:xfrm rot="5400000" flipV="1">
                  <a:off x="18017705" y="24138000"/>
                  <a:ext cx="432000" cy="1152000"/>
                  <a:chOff x="1375041" y="1881291"/>
                  <a:chExt cx="432000" cy="1152000"/>
                </a:xfrm>
                <a:solidFill>
                  <a:srgbClr val="FFCCFF"/>
                </a:solidFill>
              </p:grpSpPr>
              <p:sp>
                <p:nvSpPr>
                  <p:cNvPr id="42" name="Rectangle 41">
                    <a:extLst>
                      <a:ext uri="{FF2B5EF4-FFF2-40B4-BE49-F238E27FC236}">
                        <a16:creationId xmlns:a16="http://schemas.microsoft.com/office/drawing/2014/main" id="{7D8CC8E5-09EA-4BFE-9A6B-DFA478B2B7AE}"/>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A95737D-AD01-4D63-8DE0-C1DB3F558FFE}"/>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1" name="Rectangle 40">
                  <a:extLst>
                    <a:ext uri="{FF2B5EF4-FFF2-40B4-BE49-F238E27FC236}">
                      <a16:creationId xmlns:a16="http://schemas.microsoft.com/office/drawing/2014/main" id="{544B2BE2-6885-4E25-91D4-734D2DA2EDA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07509DEC-5C12-430E-86CB-0073389309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64" name="Title 3">
            <a:extLst>
              <a:ext uri="{FF2B5EF4-FFF2-40B4-BE49-F238E27FC236}">
                <a16:creationId xmlns:a16="http://schemas.microsoft.com/office/drawing/2014/main" id="{38997CCE-1B4D-4661-A54E-3F66AF86C0A1}"/>
              </a:ext>
            </a:extLst>
          </p:cNvPr>
          <p:cNvSpPr txBox="1">
            <a:spLocks/>
          </p:cNvSpPr>
          <p:nvPr/>
        </p:nvSpPr>
        <p:spPr>
          <a:xfrm>
            <a:off x="838200" y="5360215"/>
            <a:ext cx="93938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a:p>
        </p:txBody>
      </p:sp>
      <p:sp>
        <p:nvSpPr>
          <p:cNvPr id="66" name="TextBox 65">
            <a:extLst>
              <a:ext uri="{FF2B5EF4-FFF2-40B4-BE49-F238E27FC236}">
                <a16:creationId xmlns:a16="http://schemas.microsoft.com/office/drawing/2014/main" id="{55422F04-88A9-45BD-9CE6-1D0AAAE9E544}"/>
              </a:ext>
            </a:extLst>
          </p:cNvPr>
          <p:cNvSpPr txBox="1"/>
          <p:nvPr/>
        </p:nvSpPr>
        <p:spPr>
          <a:xfrm>
            <a:off x="-20253" y="3879151"/>
            <a:ext cx="12192000" cy="1292662"/>
          </a:xfrm>
          <a:prstGeom prst="rect">
            <a:avLst/>
          </a:prstGeom>
          <a:noFill/>
        </p:spPr>
        <p:txBody>
          <a:bodyPr wrap="square">
            <a:spAutoFit/>
          </a:bodyPr>
          <a:lstStyle/>
          <a:p>
            <a:pPr algn="ctr"/>
            <a:r>
              <a:rPr lang="en-MY" sz="2400" dirty="0">
                <a:solidFill>
                  <a:srgbClr val="0000FF"/>
                </a:solidFill>
              </a:rPr>
              <a:t>4 servo puck flicking mechanism</a:t>
            </a:r>
          </a:p>
          <a:p>
            <a:pPr algn="ctr"/>
            <a:r>
              <a:rPr lang="en-US" dirty="0">
                <a:solidFill>
                  <a:srgbClr val="0000FF"/>
                </a:solidFill>
                <a:sym typeface="Symbol" panose="05050102010706020507" pitchFamily="18" charset="2"/>
              </a:rPr>
              <a:t> </a:t>
            </a:r>
            <a:r>
              <a:rPr lang="en-MY" dirty="0">
                <a:solidFill>
                  <a:srgbClr val="0000FF"/>
                </a:solidFill>
              </a:rPr>
              <a:t>Each servo motor is responsible to each puck</a:t>
            </a:r>
          </a:p>
          <a:p>
            <a:pPr algn="ctr"/>
            <a:r>
              <a:rPr lang="en-US" dirty="0">
                <a:solidFill>
                  <a:srgbClr val="0000FF"/>
                </a:solidFill>
                <a:sym typeface="Symbol" panose="05050102010706020507" pitchFamily="18" charset="2"/>
              </a:rPr>
              <a:t> </a:t>
            </a:r>
            <a:r>
              <a:rPr lang="en-MY" dirty="0">
                <a:solidFill>
                  <a:srgbClr val="0000FF"/>
                </a:solidFill>
              </a:rPr>
              <a:t>Start accumulating points right after zones visiting with no additional robot movement</a:t>
            </a:r>
          </a:p>
          <a:p>
            <a:pPr algn="ctr"/>
            <a:endParaRPr lang="en-US" dirty="0">
              <a:solidFill>
                <a:srgbClr val="0000FF"/>
              </a:solidFill>
            </a:endParaRPr>
          </a:p>
        </p:txBody>
      </p:sp>
      <p:sp>
        <p:nvSpPr>
          <p:cNvPr id="65" name="Title 1">
            <a:extLst>
              <a:ext uri="{FF2B5EF4-FFF2-40B4-BE49-F238E27FC236}">
                <a16:creationId xmlns:a16="http://schemas.microsoft.com/office/drawing/2014/main" id="{60D4A3C8-399B-4189-985F-0916B87EA7BB}"/>
              </a:ext>
            </a:extLst>
          </p:cNvPr>
          <p:cNvSpPr txBox="1">
            <a:spLocks/>
          </p:cNvSpPr>
          <p:nvPr/>
        </p:nvSpPr>
        <p:spPr>
          <a:xfrm>
            <a:off x="666726" y="4699826"/>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18 4 servo puck flicking mechanism.</a:t>
            </a:r>
            <a:endParaRPr lang="en-MY" sz="1600" dirty="0"/>
          </a:p>
        </p:txBody>
      </p:sp>
      <p:sp>
        <p:nvSpPr>
          <p:cNvPr id="77" name="Rectangle 76">
            <a:extLst>
              <a:ext uri="{FF2B5EF4-FFF2-40B4-BE49-F238E27FC236}">
                <a16:creationId xmlns:a16="http://schemas.microsoft.com/office/drawing/2014/main" id="{DCCAB707-F2BD-4B9A-82F0-495B0B2D612A}"/>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78" name="Rectangle 77">
            <a:extLst>
              <a:ext uri="{FF2B5EF4-FFF2-40B4-BE49-F238E27FC236}">
                <a16:creationId xmlns:a16="http://schemas.microsoft.com/office/drawing/2014/main" id="{315502AF-C9DD-4533-B657-4695D4C31834}"/>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79" name="Rectangle 78">
            <a:extLst>
              <a:ext uri="{FF2B5EF4-FFF2-40B4-BE49-F238E27FC236}">
                <a16:creationId xmlns:a16="http://schemas.microsoft.com/office/drawing/2014/main" id="{2450CBE9-A127-4BB6-90AA-A59098D0DC1E}"/>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80" name="Rectangle 79">
            <a:extLst>
              <a:ext uri="{FF2B5EF4-FFF2-40B4-BE49-F238E27FC236}">
                <a16:creationId xmlns:a16="http://schemas.microsoft.com/office/drawing/2014/main" id="{332122F4-23B8-4D98-9B47-A5D709B5490B}"/>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1" name="Rectangle 80">
            <a:extLst>
              <a:ext uri="{FF2B5EF4-FFF2-40B4-BE49-F238E27FC236}">
                <a16:creationId xmlns:a16="http://schemas.microsoft.com/office/drawing/2014/main" id="{A482946C-0FEB-4C3C-9A4E-F35CE0413D93}"/>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82" name="Rectangle 81">
            <a:extLst>
              <a:ext uri="{FF2B5EF4-FFF2-40B4-BE49-F238E27FC236}">
                <a16:creationId xmlns:a16="http://schemas.microsoft.com/office/drawing/2014/main" id="{CCD7231B-96AC-429C-AA5C-E886FC56DC73}"/>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83" name="Rectangle 82">
            <a:extLst>
              <a:ext uri="{FF2B5EF4-FFF2-40B4-BE49-F238E27FC236}">
                <a16:creationId xmlns:a16="http://schemas.microsoft.com/office/drawing/2014/main" id="{4FB97477-7668-40E3-9AC7-869D6C1DFE69}"/>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84" name="Rectangle 83">
            <a:extLst>
              <a:ext uri="{FF2B5EF4-FFF2-40B4-BE49-F238E27FC236}">
                <a16:creationId xmlns:a16="http://schemas.microsoft.com/office/drawing/2014/main" id="{6966E730-E573-49C2-BD08-DB3370097AE7}"/>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85" name="Rectangle 84">
            <a:extLst>
              <a:ext uri="{FF2B5EF4-FFF2-40B4-BE49-F238E27FC236}">
                <a16:creationId xmlns:a16="http://schemas.microsoft.com/office/drawing/2014/main" id="{BD4C4A71-9BAA-40AE-B72D-488AF4B53D6C}"/>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86" name="Rectangle 85">
            <a:extLst>
              <a:ext uri="{FF2B5EF4-FFF2-40B4-BE49-F238E27FC236}">
                <a16:creationId xmlns:a16="http://schemas.microsoft.com/office/drawing/2014/main" id="{B2D2749A-AD51-414F-814B-7B81BBC55BA0}"/>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 name="Slide Number Placeholder 2">
            <a:extLst>
              <a:ext uri="{FF2B5EF4-FFF2-40B4-BE49-F238E27FC236}">
                <a16:creationId xmlns:a16="http://schemas.microsoft.com/office/drawing/2014/main" id="{A3286DD4-0419-4D2B-ABBD-791628CB1754}"/>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266202671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6AD5-5B43-4823-A5CC-F3A7CF2C7D8F}"/>
              </a:ext>
            </a:extLst>
          </p:cNvPr>
          <p:cNvSpPr>
            <a:spLocks noGrp="1"/>
          </p:cNvSpPr>
          <p:nvPr>
            <p:ph type="title"/>
          </p:nvPr>
        </p:nvSpPr>
        <p:spPr/>
        <p:txBody>
          <a:bodyPr/>
          <a:lstStyle/>
          <a:p>
            <a:r>
              <a:rPr lang="en-US" b="1">
                <a:latin typeface="+mn-lt"/>
              </a:rPr>
              <a:t>Crucial Aspects of Design</a:t>
            </a:r>
            <a:endParaRPr lang="en-MY" b="1">
              <a:latin typeface="+mn-lt"/>
            </a:endParaRPr>
          </a:p>
        </p:txBody>
      </p:sp>
      <p:sp>
        <p:nvSpPr>
          <p:cNvPr id="3" name="Content Placeholder 2">
            <a:extLst>
              <a:ext uri="{FF2B5EF4-FFF2-40B4-BE49-F238E27FC236}">
                <a16:creationId xmlns:a16="http://schemas.microsoft.com/office/drawing/2014/main" id="{45AA9FF7-8D8B-454C-9C39-E06C66E4341D}"/>
              </a:ext>
            </a:extLst>
          </p:cNvPr>
          <p:cNvSpPr>
            <a:spLocks noGrp="1"/>
          </p:cNvSpPr>
          <p:nvPr>
            <p:ph idx="1"/>
          </p:nvPr>
        </p:nvSpPr>
        <p:spPr/>
        <p:txBody>
          <a:bodyPr/>
          <a:lstStyle/>
          <a:p>
            <a:r>
              <a:rPr lang="en-US"/>
              <a:t>Shortest route movement strategy</a:t>
            </a:r>
          </a:p>
          <a:p>
            <a:pPr lvl="1"/>
            <a:r>
              <a:rPr lang="en-MY"/>
              <a:t>Shortest movement time to visit all the zones</a:t>
            </a:r>
          </a:p>
          <a:p>
            <a:pPr lvl="1"/>
            <a:r>
              <a:rPr lang="en-US"/>
              <a:t>Move forwards and backwards only</a:t>
            </a:r>
          </a:p>
          <a:p>
            <a:pPr lvl="1"/>
            <a:r>
              <a:rPr lang="en-US"/>
              <a:t>No point turning</a:t>
            </a:r>
          </a:p>
          <a:p>
            <a:r>
              <a:rPr lang="en-US"/>
              <a:t>4 servo motor puck flicking mechanism</a:t>
            </a:r>
          </a:p>
          <a:p>
            <a:pPr lvl="1"/>
            <a:r>
              <a:rPr lang="en-US"/>
              <a:t>Each servo motor is responsible to each puck</a:t>
            </a:r>
          </a:p>
          <a:p>
            <a:pPr lvl="1"/>
            <a:r>
              <a:rPr lang="en-US"/>
              <a:t>Start accumulating points right after zones visiting with no additional robot movement</a:t>
            </a:r>
          </a:p>
        </p:txBody>
      </p:sp>
      <p:sp>
        <p:nvSpPr>
          <p:cNvPr id="4" name="Rectangle 3">
            <a:extLst>
              <a:ext uri="{FF2B5EF4-FFF2-40B4-BE49-F238E27FC236}">
                <a16:creationId xmlns:a16="http://schemas.microsoft.com/office/drawing/2014/main" id="{AB0A3641-40DC-4192-AA36-7EA3DFCBAC14}"/>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 name="Rectangle 4">
            <a:extLst>
              <a:ext uri="{FF2B5EF4-FFF2-40B4-BE49-F238E27FC236}">
                <a16:creationId xmlns:a16="http://schemas.microsoft.com/office/drawing/2014/main" id="{0347BB00-5A47-4E24-A24D-4F0A6241DEE8}"/>
              </a:ext>
            </a:extLst>
          </p:cNvPr>
          <p:cNvSpPr/>
          <p:nvPr/>
        </p:nvSpPr>
        <p:spPr>
          <a:xfrm>
            <a:off x="1817398" y="5682339"/>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 name="Rectangle 5">
            <a:extLst>
              <a:ext uri="{FF2B5EF4-FFF2-40B4-BE49-F238E27FC236}">
                <a16:creationId xmlns:a16="http://schemas.microsoft.com/office/drawing/2014/main" id="{EF99D232-CCF0-48DE-8054-E1AF70B4FA02}"/>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 name="Rectangle 6">
            <a:extLst>
              <a:ext uri="{FF2B5EF4-FFF2-40B4-BE49-F238E27FC236}">
                <a16:creationId xmlns:a16="http://schemas.microsoft.com/office/drawing/2014/main" id="{B9777643-4FEB-429D-866E-0D1C16AA92DA}"/>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 name="Rectangle 7">
            <a:extLst>
              <a:ext uri="{FF2B5EF4-FFF2-40B4-BE49-F238E27FC236}">
                <a16:creationId xmlns:a16="http://schemas.microsoft.com/office/drawing/2014/main" id="{D84215D9-8D21-4633-8F14-42F42CC73F2C}"/>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9" name="Rectangle 8">
            <a:extLst>
              <a:ext uri="{FF2B5EF4-FFF2-40B4-BE49-F238E27FC236}">
                <a16:creationId xmlns:a16="http://schemas.microsoft.com/office/drawing/2014/main" id="{0B9DF319-24E2-4285-B78D-C40875CDB882}"/>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0" name="Rectangle 9">
            <a:extLst>
              <a:ext uri="{FF2B5EF4-FFF2-40B4-BE49-F238E27FC236}">
                <a16:creationId xmlns:a16="http://schemas.microsoft.com/office/drawing/2014/main" id="{4693715E-D0C8-4BE7-8918-D02B08997E0D}"/>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1" name="Rectangle 10">
            <a:extLst>
              <a:ext uri="{FF2B5EF4-FFF2-40B4-BE49-F238E27FC236}">
                <a16:creationId xmlns:a16="http://schemas.microsoft.com/office/drawing/2014/main" id="{01FACE18-7F7C-4D4A-B626-299411830849}"/>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2" name="Rectangle 11">
            <a:extLst>
              <a:ext uri="{FF2B5EF4-FFF2-40B4-BE49-F238E27FC236}">
                <a16:creationId xmlns:a16="http://schemas.microsoft.com/office/drawing/2014/main" id="{4C8F11D9-59C4-442F-BABF-E0E913B708AA}"/>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3" name="Rectangle 12">
            <a:extLst>
              <a:ext uri="{FF2B5EF4-FFF2-40B4-BE49-F238E27FC236}">
                <a16:creationId xmlns:a16="http://schemas.microsoft.com/office/drawing/2014/main" id="{2496D9F6-5C88-447C-B81C-57C00B9B35B1}"/>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14" name="Slide Number Placeholder 13">
            <a:extLst>
              <a:ext uri="{FF2B5EF4-FFF2-40B4-BE49-F238E27FC236}">
                <a16:creationId xmlns:a16="http://schemas.microsoft.com/office/drawing/2014/main" id="{45944055-8B50-400F-B4F3-C8624AB1D832}"/>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867456876"/>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4F40-9D8B-43D6-A5D1-F4B3E11B13CA}"/>
              </a:ext>
            </a:extLst>
          </p:cNvPr>
          <p:cNvSpPr>
            <a:spLocks noGrp="1"/>
          </p:cNvSpPr>
          <p:nvPr>
            <p:ph type="ctrTitle"/>
          </p:nvPr>
        </p:nvSpPr>
        <p:spPr/>
        <p:txBody>
          <a:bodyPr>
            <a:normAutofit/>
          </a:bodyPr>
          <a:lstStyle/>
          <a:p>
            <a:pPr algn="r"/>
            <a:r>
              <a:rPr lang="en-GB" sz="4800" b="1">
                <a:latin typeface="+mn-lt"/>
              </a:rPr>
              <a:t>02</a:t>
            </a:r>
            <a:br>
              <a:rPr lang="en-GB" sz="4800" b="1">
                <a:latin typeface="+mn-lt"/>
              </a:rPr>
            </a:br>
            <a:r>
              <a:rPr lang="en-GB" sz="4800" b="1">
                <a:latin typeface="+mn-lt"/>
              </a:rPr>
              <a:t>Design Methodology</a:t>
            </a:r>
          </a:p>
        </p:txBody>
      </p:sp>
      <p:sp>
        <p:nvSpPr>
          <p:cNvPr id="3" name="Subtitle 2">
            <a:extLst>
              <a:ext uri="{FF2B5EF4-FFF2-40B4-BE49-F238E27FC236}">
                <a16:creationId xmlns:a16="http://schemas.microsoft.com/office/drawing/2014/main" id="{14EC7D13-9A33-49E1-BBB8-73DF8E6042EF}"/>
              </a:ext>
            </a:extLst>
          </p:cNvPr>
          <p:cNvSpPr>
            <a:spLocks noGrp="1"/>
          </p:cNvSpPr>
          <p:nvPr>
            <p:ph type="subTitle" idx="1"/>
          </p:nvPr>
        </p:nvSpPr>
        <p:spPr>
          <a:xfrm>
            <a:off x="1523999" y="3602038"/>
            <a:ext cx="9143999" cy="1655762"/>
          </a:xfrm>
        </p:spPr>
        <p:txBody>
          <a:bodyPr>
            <a:normAutofit/>
          </a:bodyPr>
          <a:lstStyle/>
          <a:p>
            <a:pPr algn="r"/>
            <a:r>
              <a:rPr lang="en-MY" dirty="0"/>
              <a:t>Motion Flow &amp; Key Methods</a:t>
            </a:r>
          </a:p>
          <a:p>
            <a:pPr algn="r"/>
            <a:r>
              <a:rPr lang="en-MY" sz="1800" dirty="0"/>
              <a:t>Movement mechanism</a:t>
            </a:r>
          </a:p>
          <a:p>
            <a:pPr algn="r"/>
            <a:r>
              <a:rPr lang="en-MY" sz="1800" dirty="0"/>
              <a:t>Puck Handling mechanism</a:t>
            </a:r>
          </a:p>
          <a:p>
            <a:pPr algn="r"/>
            <a:r>
              <a:rPr lang="en-MY" sz="1800" dirty="0"/>
              <a:t>Colour Sensing mechanism</a:t>
            </a:r>
          </a:p>
          <a:p>
            <a:pPr algn="r"/>
            <a:endParaRPr lang="en-MY" dirty="0"/>
          </a:p>
          <a:p>
            <a:pPr algn="l"/>
            <a:endParaRPr lang="en-GB" dirty="0"/>
          </a:p>
        </p:txBody>
      </p:sp>
      <p:sp>
        <p:nvSpPr>
          <p:cNvPr id="4" name="Rectangle 3">
            <a:extLst>
              <a:ext uri="{FF2B5EF4-FFF2-40B4-BE49-F238E27FC236}">
                <a16:creationId xmlns:a16="http://schemas.microsoft.com/office/drawing/2014/main" id="{DA5C19F8-971A-4267-8EA9-0AD2A30C9281}"/>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 name="Rectangle 4">
            <a:extLst>
              <a:ext uri="{FF2B5EF4-FFF2-40B4-BE49-F238E27FC236}">
                <a16:creationId xmlns:a16="http://schemas.microsoft.com/office/drawing/2014/main" id="{3A4551EB-18DD-45D3-BCC7-E9358D9F5C6F}"/>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 name="Rectangle 5">
            <a:extLst>
              <a:ext uri="{FF2B5EF4-FFF2-40B4-BE49-F238E27FC236}">
                <a16:creationId xmlns:a16="http://schemas.microsoft.com/office/drawing/2014/main" id="{02F0505D-1BA4-4F59-BA31-A1F7B29FFE5E}"/>
              </a:ext>
            </a:extLst>
          </p:cNvPr>
          <p:cNvSpPr/>
          <p:nvPr/>
        </p:nvSpPr>
        <p:spPr>
          <a:xfrm>
            <a:off x="3703153" y="6400802"/>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 name="Rectangle 6">
            <a:extLst>
              <a:ext uri="{FF2B5EF4-FFF2-40B4-BE49-F238E27FC236}">
                <a16:creationId xmlns:a16="http://schemas.microsoft.com/office/drawing/2014/main" id="{B81EE697-76E0-441C-B928-DADFF7315654}"/>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 name="Rectangle 7">
            <a:extLst>
              <a:ext uri="{FF2B5EF4-FFF2-40B4-BE49-F238E27FC236}">
                <a16:creationId xmlns:a16="http://schemas.microsoft.com/office/drawing/2014/main" id="{EA81E1B4-E482-4B0C-A023-2C41EDC47707}"/>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9" name="Rectangle 8">
            <a:extLst>
              <a:ext uri="{FF2B5EF4-FFF2-40B4-BE49-F238E27FC236}">
                <a16:creationId xmlns:a16="http://schemas.microsoft.com/office/drawing/2014/main" id="{8172D0DB-9122-429F-B279-E5AF32D3B3B1}"/>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0" name="Rectangle 9">
            <a:extLst>
              <a:ext uri="{FF2B5EF4-FFF2-40B4-BE49-F238E27FC236}">
                <a16:creationId xmlns:a16="http://schemas.microsoft.com/office/drawing/2014/main" id="{A02EF92F-143B-4785-8205-9AD524EF4A30}"/>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1" name="Rectangle 10">
            <a:extLst>
              <a:ext uri="{FF2B5EF4-FFF2-40B4-BE49-F238E27FC236}">
                <a16:creationId xmlns:a16="http://schemas.microsoft.com/office/drawing/2014/main" id="{5B680745-8EC7-4EB4-938E-B138848E6D98}"/>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2" name="Rectangle 11">
            <a:extLst>
              <a:ext uri="{FF2B5EF4-FFF2-40B4-BE49-F238E27FC236}">
                <a16:creationId xmlns:a16="http://schemas.microsoft.com/office/drawing/2014/main" id="{00BE1F8D-72DE-4CF7-82C9-4650A56020FA}"/>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3" name="Rectangle 12">
            <a:extLst>
              <a:ext uri="{FF2B5EF4-FFF2-40B4-BE49-F238E27FC236}">
                <a16:creationId xmlns:a16="http://schemas.microsoft.com/office/drawing/2014/main" id="{D4C40C98-B49D-42DF-976B-11B6DFF1F736}"/>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14" name="Slide Number Placeholder 13">
            <a:extLst>
              <a:ext uri="{FF2B5EF4-FFF2-40B4-BE49-F238E27FC236}">
                <a16:creationId xmlns:a16="http://schemas.microsoft.com/office/drawing/2014/main" id="{6A61D54C-DBF2-457F-9504-D05AD4B87B5F}"/>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36693061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039FE5-990D-41F6-AD38-AC922C5AC52D}"/>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 name="Rectangle 4">
            <a:extLst>
              <a:ext uri="{FF2B5EF4-FFF2-40B4-BE49-F238E27FC236}">
                <a16:creationId xmlns:a16="http://schemas.microsoft.com/office/drawing/2014/main" id="{92879DDC-FA7C-40D4-BD45-2BF8B766108A}"/>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 name="Rectangle 5">
            <a:extLst>
              <a:ext uri="{FF2B5EF4-FFF2-40B4-BE49-F238E27FC236}">
                <a16:creationId xmlns:a16="http://schemas.microsoft.com/office/drawing/2014/main" id="{DC6A6C56-9C10-421E-9624-FCE834443AF6}"/>
              </a:ext>
            </a:extLst>
          </p:cNvPr>
          <p:cNvSpPr/>
          <p:nvPr/>
        </p:nvSpPr>
        <p:spPr>
          <a:xfrm>
            <a:off x="3703153" y="5691673"/>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7" name="Rectangle 6">
            <a:extLst>
              <a:ext uri="{FF2B5EF4-FFF2-40B4-BE49-F238E27FC236}">
                <a16:creationId xmlns:a16="http://schemas.microsoft.com/office/drawing/2014/main" id="{4E6E3DBB-3B93-4220-8089-F89CDEBC0791}"/>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 name="Rectangle 7">
            <a:extLst>
              <a:ext uri="{FF2B5EF4-FFF2-40B4-BE49-F238E27FC236}">
                <a16:creationId xmlns:a16="http://schemas.microsoft.com/office/drawing/2014/main" id="{715F53C3-7801-41E4-9E1D-F7EE1B55FA68}"/>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9" name="Rectangle 8">
            <a:extLst>
              <a:ext uri="{FF2B5EF4-FFF2-40B4-BE49-F238E27FC236}">
                <a16:creationId xmlns:a16="http://schemas.microsoft.com/office/drawing/2014/main" id="{94EFC118-843F-4664-A048-26C2D4F7F3D2}"/>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0" name="Rectangle 9">
            <a:extLst>
              <a:ext uri="{FF2B5EF4-FFF2-40B4-BE49-F238E27FC236}">
                <a16:creationId xmlns:a16="http://schemas.microsoft.com/office/drawing/2014/main" id="{6E63F81F-59B2-484B-A96F-FD57DD335EAC}"/>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1" name="Rectangle 10">
            <a:extLst>
              <a:ext uri="{FF2B5EF4-FFF2-40B4-BE49-F238E27FC236}">
                <a16:creationId xmlns:a16="http://schemas.microsoft.com/office/drawing/2014/main" id="{8240383A-A749-4076-945E-86B6CBC98B55}"/>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2" name="Rectangle 11">
            <a:extLst>
              <a:ext uri="{FF2B5EF4-FFF2-40B4-BE49-F238E27FC236}">
                <a16:creationId xmlns:a16="http://schemas.microsoft.com/office/drawing/2014/main" id="{B3A7EF96-78C0-49BE-BCD3-013AA35086A9}"/>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3" name="Rectangle 12">
            <a:extLst>
              <a:ext uri="{FF2B5EF4-FFF2-40B4-BE49-F238E27FC236}">
                <a16:creationId xmlns:a16="http://schemas.microsoft.com/office/drawing/2014/main" id="{1395522A-4C30-4873-9F6A-7A45F3C3B8DE}"/>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14" name="Slide Number Placeholder 13">
            <a:extLst>
              <a:ext uri="{FF2B5EF4-FFF2-40B4-BE49-F238E27FC236}">
                <a16:creationId xmlns:a16="http://schemas.microsoft.com/office/drawing/2014/main" id="{7C50C02D-FC95-4371-9B5F-443CED7FE3A0}"/>
              </a:ext>
            </a:extLst>
          </p:cNvPr>
          <p:cNvSpPr>
            <a:spLocks noGrp="1"/>
          </p:cNvSpPr>
          <p:nvPr>
            <p:ph type="sldNum" sz="quarter" idx="12"/>
          </p:nvPr>
        </p:nvSpPr>
        <p:spPr/>
        <p:txBody>
          <a:bodyPr/>
          <a:lstStyle/>
          <a:p>
            <a:fld id="{330EA680-D336-4FF7-8B7A-9848BB0A1C32}" type="slidenum">
              <a:rPr lang="en-US" smtClean="0"/>
              <a:t>24</a:t>
            </a:fld>
            <a:endParaRPr lang="en-US"/>
          </a:p>
        </p:txBody>
      </p:sp>
      <p:sp>
        <p:nvSpPr>
          <p:cNvPr id="15" name="Rectangle 14">
            <a:extLst>
              <a:ext uri="{FF2B5EF4-FFF2-40B4-BE49-F238E27FC236}">
                <a16:creationId xmlns:a16="http://schemas.microsoft.com/office/drawing/2014/main" id="{C34C8E86-F309-4CCD-AB56-194DFEC32864}"/>
              </a:ext>
            </a:extLst>
          </p:cNvPr>
          <p:cNvSpPr/>
          <p:nvPr/>
        </p:nvSpPr>
        <p:spPr>
          <a:xfrm>
            <a:off x="3600000" y="144000"/>
            <a:ext cx="5039925" cy="209996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CFA54681-6520-4FC1-B862-9B6E7CCCE7FC}"/>
              </a:ext>
            </a:extLst>
          </p:cNvPr>
          <p:cNvSpPr/>
          <p:nvPr/>
        </p:nvSpPr>
        <p:spPr>
          <a:xfrm>
            <a:off x="5490009" y="2243968"/>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a:ln>
                <a:solidFill>
                  <a:srgbClr val="0000FF"/>
                </a:solidFill>
              </a:ln>
              <a:solidFill>
                <a:schemeClr val="bg1"/>
              </a:solidFill>
            </a:endParaRPr>
          </a:p>
        </p:txBody>
      </p:sp>
      <p:sp>
        <p:nvSpPr>
          <p:cNvPr id="17" name="Rectangle 16">
            <a:extLst>
              <a:ext uri="{FF2B5EF4-FFF2-40B4-BE49-F238E27FC236}">
                <a16:creationId xmlns:a16="http://schemas.microsoft.com/office/drawing/2014/main" id="{2109108A-1557-4658-811A-9E48437AD07E}"/>
              </a:ext>
            </a:extLst>
          </p:cNvPr>
          <p:cNvSpPr/>
          <p:nvPr/>
        </p:nvSpPr>
        <p:spPr>
          <a:xfrm>
            <a:off x="6120001" y="2243968"/>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000">
              <a:ln>
                <a:solidFill>
                  <a:srgbClr val="0000FF"/>
                </a:solidFill>
              </a:ln>
              <a:solidFill>
                <a:schemeClr val="bg1"/>
              </a:solidFill>
            </a:endParaRPr>
          </a:p>
        </p:txBody>
      </p:sp>
      <p:sp>
        <p:nvSpPr>
          <p:cNvPr id="18" name="Rectangle 17">
            <a:extLst>
              <a:ext uri="{FF2B5EF4-FFF2-40B4-BE49-F238E27FC236}">
                <a16:creationId xmlns:a16="http://schemas.microsoft.com/office/drawing/2014/main" id="{DDAFD644-1D59-48F9-8753-D10F313097D3}"/>
              </a:ext>
            </a:extLst>
          </p:cNvPr>
          <p:cNvSpPr/>
          <p:nvPr/>
        </p:nvSpPr>
        <p:spPr>
          <a:xfrm>
            <a:off x="5490009" y="2873960"/>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1800">
                <a:ln>
                  <a:solidFill>
                    <a:srgbClr val="0000FF"/>
                  </a:solidFill>
                </a:ln>
                <a:solidFill>
                  <a:schemeClr val="bg1"/>
                </a:solidFill>
              </a:rPr>
              <a:t>7</a:t>
            </a:r>
            <a:endParaRPr lang="en-GB"/>
          </a:p>
        </p:txBody>
      </p:sp>
      <p:sp>
        <p:nvSpPr>
          <p:cNvPr id="19" name="Rectangle 18">
            <a:extLst>
              <a:ext uri="{FF2B5EF4-FFF2-40B4-BE49-F238E27FC236}">
                <a16:creationId xmlns:a16="http://schemas.microsoft.com/office/drawing/2014/main" id="{9FD643C4-CF37-497B-9E53-B214464824DB}"/>
              </a:ext>
            </a:extLst>
          </p:cNvPr>
          <p:cNvSpPr/>
          <p:nvPr/>
        </p:nvSpPr>
        <p:spPr>
          <a:xfrm>
            <a:off x="6120001" y="2873960"/>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a:p>
        </p:txBody>
      </p:sp>
      <p:sp>
        <p:nvSpPr>
          <p:cNvPr id="20" name="Rectangle 19">
            <a:extLst>
              <a:ext uri="{FF2B5EF4-FFF2-40B4-BE49-F238E27FC236}">
                <a16:creationId xmlns:a16="http://schemas.microsoft.com/office/drawing/2014/main" id="{1314A6AC-AAC6-4945-BF43-8C02DD0A68B8}"/>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A32395B-824F-4FB6-83E7-C00FA8EF3E10}"/>
              </a:ext>
            </a:extLst>
          </p:cNvPr>
          <p:cNvSpPr/>
          <p:nvPr/>
        </p:nvSpPr>
        <p:spPr>
          <a:xfrm>
            <a:off x="3600000" y="2243968"/>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8580913E-B1E7-41EA-997D-419763D2082B}"/>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tangle 22">
            <a:extLst>
              <a:ext uri="{FF2B5EF4-FFF2-40B4-BE49-F238E27FC236}">
                <a16:creationId xmlns:a16="http://schemas.microsoft.com/office/drawing/2014/main" id="{50C96393-BF57-4800-9579-E774A3DE487F}"/>
              </a:ext>
            </a:extLst>
          </p:cNvPr>
          <p:cNvSpPr/>
          <p:nvPr/>
        </p:nvSpPr>
        <p:spPr>
          <a:xfrm>
            <a:off x="8136008" y="2243968"/>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23">
            <a:extLst>
              <a:ext uri="{FF2B5EF4-FFF2-40B4-BE49-F238E27FC236}">
                <a16:creationId xmlns:a16="http://schemas.microsoft.com/office/drawing/2014/main" id="{FDDCDA96-2A15-4333-9DAA-91D8163D6AE0}"/>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Rectangle 24">
            <a:extLst>
              <a:ext uri="{FF2B5EF4-FFF2-40B4-BE49-F238E27FC236}">
                <a16:creationId xmlns:a16="http://schemas.microsoft.com/office/drawing/2014/main" id="{4CCBF5CA-033A-461A-96BA-080FEE1F1303}"/>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Rectangle 25">
            <a:extLst>
              <a:ext uri="{FF2B5EF4-FFF2-40B4-BE49-F238E27FC236}">
                <a16:creationId xmlns:a16="http://schemas.microsoft.com/office/drawing/2014/main" id="{35CB437D-D1FF-4292-AEAD-3490288D0DD1}"/>
              </a:ext>
            </a:extLst>
          </p:cNvPr>
          <p:cNvSpPr/>
          <p:nvPr/>
        </p:nvSpPr>
        <p:spPr>
          <a:xfrm>
            <a:off x="4103992"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873E3AFF-6826-4D5F-A811-EC19D131E5E1}"/>
              </a:ext>
            </a:extLst>
          </p:cNvPr>
          <p:cNvSpPr/>
          <p:nvPr/>
        </p:nvSpPr>
        <p:spPr>
          <a:xfrm>
            <a:off x="6749991"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27">
            <a:extLst>
              <a:ext uri="{FF2B5EF4-FFF2-40B4-BE49-F238E27FC236}">
                <a16:creationId xmlns:a16="http://schemas.microsoft.com/office/drawing/2014/main" id="{4A36BEFE-6780-47C1-B430-89F81653B94F}"/>
              </a:ext>
            </a:extLst>
          </p:cNvPr>
          <p:cNvSpPr/>
          <p:nvPr/>
        </p:nvSpPr>
        <p:spPr>
          <a:xfrm>
            <a:off x="5490009"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89BC78B7-88C1-4808-A003-5BB952604FCF}"/>
              </a:ext>
            </a:extLst>
          </p:cNvPr>
          <p:cNvSpPr/>
          <p:nvPr/>
        </p:nvSpPr>
        <p:spPr>
          <a:xfrm>
            <a:off x="6119926"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493B0DC-A417-48ED-B360-0A3E8883C91C}"/>
              </a:ext>
            </a:extLst>
          </p:cNvPr>
          <p:cNvSpPr/>
          <p:nvPr/>
        </p:nvSpPr>
        <p:spPr>
          <a:xfrm>
            <a:off x="5489934"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047D7063-8963-40A7-BC81-AE58304B59D5}"/>
              </a:ext>
            </a:extLst>
          </p:cNvPr>
          <p:cNvSpPr/>
          <p:nvPr/>
        </p:nvSpPr>
        <p:spPr>
          <a:xfrm>
            <a:off x="6119926"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0293A7B2-5C2E-4482-B6FD-C459547F6087}"/>
              </a:ext>
            </a:extLst>
          </p:cNvPr>
          <p:cNvSpPr/>
          <p:nvPr/>
        </p:nvSpPr>
        <p:spPr>
          <a:xfrm>
            <a:off x="5865231" y="2267094"/>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200F8C4-6DD4-4AC4-B6A1-1B24F928053B}"/>
              </a:ext>
            </a:extLst>
          </p:cNvPr>
          <p:cNvSpPr/>
          <p:nvPr/>
        </p:nvSpPr>
        <p:spPr>
          <a:xfrm>
            <a:off x="5865231" y="3317078"/>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4F068EB-C892-4EB7-B385-D52EFE9D6BE2}"/>
              </a:ext>
            </a:extLst>
          </p:cNvPr>
          <p:cNvSpPr/>
          <p:nvPr/>
        </p:nvSpPr>
        <p:spPr>
          <a:xfrm>
            <a:off x="6201227" y="331707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369B538A-FC27-403D-8FED-64A8C992FD39}"/>
              </a:ext>
            </a:extLst>
          </p:cNvPr>
          <p:cNvSpPr/>
          <p:nvPr/>
        </p:nvSpPr>
        <p:spPr>
          <a:xfrm>
            <a:off x="6201227" y="2267094"/>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a:extLst>
              <a:ext uri="{FF2B5EF4-FFF2-40B4-BE49-F238E27FC236}">
                <a16:creationId xmlns:a16="http://schemas.microsoft.com/office/drawing/2014/main" id="{05590307-F172-49B3-9237-8D2CDC04C6AF}"/>
              </a:ext>
            </a:extLst>
          </p:cNvPr>
          <p:cNvGrpSpPr/>
          <p:nvPr/>
        </p:nvGrpSpPr>
        <p:grpSpPr>
          <a:xfrm>
            <a:off x="5512387" y="306172"/>
            <a:ext cx="1220549" cy="1072865"/>
            <a:chOff x="1419518" y="12357597"/>
            <a:chExt cx="10462000" cy="9196131"/>
          </a:xfrm>
        </p:grpSpPr>
        <p:sp>
          <p:nvSpPr>
            <p:cNvPr id="37" name="Rectangle 36">
              <a:extLst>
                <a:ext uri="{FF2B5EF4-FFF2-40B4-BE49-F238E27FC236}">
                  <a16:creationId xmlns:a16="http://schemas.microsoft.com/office/drawing/2014/main" id="{ABC44F8A-2D5E-42F1-8ACC-0C41E6AAF714}"/>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8" name="Group 37">
              <a:extLst>
                <a:ext uri="{FF2B5EF4-FFF2-40B4-BE49-F238E27FC236}">
                  <a16:creationId xmlns:a16="http://schemas.microsoft.com/office/drawing/2014/main" id="{9D4EA6E5-BC83-4908-981C-91E2560BF425}"/>
                </a:ext>
              </a:extLst>
            </p:cNvPr>
            <p:cNvGrpSpPr/>
            <p:nvPr/>
          </p:nvGrpSpPr>
          <p:grpSpPr>
            <a:xfrm rot="10800000">
              <a:off x="10970518" y="15551014"/>
              <a:ext cx="911000" cy="1980000"/>
              <a:chOff x="14356080" y="22113240"/>
              <a:chExt cx="911000" cy="1980000"/>
            </a:xfrm>
          </p:grpSpPr>
          <p:sp>
            <p:nvSpPr>
              <p:cNvPr id="70" name="Rectangle 69">
                <a:extLst>
                  <a:ext uri="{FF2B5EF4-FFF2-40B4-BE49-F238E27FC236}">
                    <a16:creationId xmlns:a16="http://schemas.microsoft.com/office/drawing/2014/main" id="{505DF4C6-4A21-4C61-B584-DFBC0BFF52C4}"/>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30E0458F-19C4-4F8C-A101-F021668FF4F6}"/>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7D497E52-CC8C-4B2D-BEBE-FCA78FDB76F7}"/>
                </a:ext>
              </a:extLst>
            </p:cNvPr>
            <p:cNvGrpSpPr/>
            <p:nvPr/>
          </p:nvGrpSpPr>
          <p:grpSpPr>
            <a:xfrm rot="10800000" flipH="1">
              <a:off x="1419518" y="15551014"/>
              <a:ext cx="911000" cy="1980000"/>
              <a:chOff x="14356080" y="22113240"/>
              <a:chExt cx="911000" cy="1980000"/>
            </a:xfrm>
          </p:grpSpPr>
          <p:sp>
            <p:nvSpPr>
              <p:cNvPr id="68" name="Rectangle 67">
                <a:extLst>
                  <a:ext uri="{FF2B5EF4-FFF2-40B4-BE49-F238E27FC236}">
                    <a16:creationId xmlns:a16="http://schemas.microsoft.com/office/drawing/2014/main" id="{34C30131-4664-41D9-9F28-61B4F1122CB2}"/>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C732D73D-4247-4F89-B415-69E6165C1941}"/>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Rectangle 39">
              <a:extLst>
                <a:ext uri="{FF2B5EF4-FFF2-40B4-BE49-F238E27FC236}">
                  <a16:creationId xmlns:a16="http://schemas.microsoft.com/office/drawing/2014/main" id="{1B1F8C5D-73B3-4FE9-BBF9-DD99DA4F064D}"/>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1" name="Group 40">
              <a:extLst>
                <a:ext uri="{FF2B5EF4-FFF2-40B4-BE49-F238E27FC236}">
                  <a16:creationId xmlns:a16="http://schemas.microsoft.com/office/drawing/2014/main" id="{4466BD06-4BFC-4768-8D0E-343BDB02B757}"/>
                </a:ext>
              </a:extLst>
            </p:cNvPr>
            <p:cNvGrpSpPr/>
            <p:nvPr/>
          </p:nvGrpSpPr>
          <p:grpSpPr>
            <a:xfrm>
              <a:off x="2330517" y="19002360"/>
              <a:ext cx="1050673" cy="2049380"/>
              <a:chOff x="3324680" y="7905697"/>
              <a:chExt cx="1050673" cy="2049380"/>
            </a:xfrm>
          </p:grpSpPr>
          <p:sp>
            <p:nvSpPr>
              <p:cNvPr id="66" name="Rectangle: Rounded Corners 65">
                <a:extLst>
                  <a:ext uri="{FF2B5EF4-FFF2-40B4-BE49-F238E27FC236}">
                    <a16:creationId xmlns:a16="http://schemas.microsoft.com/office/drawing/2014/main" id="{0102BE22-4536-4FA1-B4C8-4626167275EF}"/>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7" name="Rectangle 66">
                <a:extLst>
                  <a:ext uri="{FF2B5EF4-FFF2-40B4-BE49-F238E27FC236}">
                    <a16:creationId xmlns:a16="http://schemas.microsoft.com/office/drawing/2014/main" id="{93B09BC9-E177-4C78-8565-A8FE811CA58A}"/>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619D7468-F715-460D-8A6A-A2E3EE1408C8}"/>
                </a:ext>
              </a:extLst>
            </p:cNvPr>
            <p:cNvGrpSpPr/>
            <p:nvPr/>
          </p:nvGrpSpPr>
          <p:grpSpPr>
            <a:xfrm flipH="1">
              <a:off x="9906507" y="19006853"/>
              <a:ext cx="1050673" cy="2049380"/>
              <a:chOff x="3324680" y="7905697"/>
              <a:chExt cx="1050673" cy="2049380"/>
            </a:xfrm>
          </p:grpSpPr>
          <p:sp>
            <p:nvSpPr>
              <p:cNvPr id="64" name="Rectangle: Rounded Corners 63">
                <a:extLst>
                  <a:ext uri="{FF2B5EF4-FFF2-40B4-BE49-F238E27FC236}">
                    <a16:creationId xmlns:a16="http://schemas.microsoft.com/office/drawing/2014/main" id="{64393BA0-9553-41E2-80E2-A1552BDA91A5}"/>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5" name="Rectangle 64">
                <a:extLst>
                  <a:ext uri="{FF2B5EF4-FFF2-40B4-BE49-F238E27FC236}">
                    <a16:creationId xmlns:a16="http://schemas.microsoft.com/office/drawing/2014/main" id="{574216BB-B7D2-439F-9AE4-0FF206B6AEF1}"/>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7C2F20AD-53B8-49FE-B280-9C2E1D9D52A0}"/>
                </a:ext>
              </a:extLst>
            </p:cNvPr>
            <p:cNvGrpSpPr/>
            <p:nvPr/>
          </p:nvGrpSpPr>
          <p:grpSpPr>
            <a:xfrm flipH="1">
              <a:off x="2815067" y="12357597"/>
              <a:ext cx="1152000" cy="2970001"/>
              <a:chOff x="17657705" y="21959999"/>
              <a:chExt cx="1152000" cy="2970001"/>
            </a:xfrm>
          </p:grpSpPr>
          <p:grpSp>
            <p:nvGrpSpPr>
              <p:cNvPr id="60" name="Group 59">
                <a:extLst>
                  <a:ext uri="{FF2B5EF4-FFF2-40B4-BE49-F238E27FC236}">
                    <a16:creationId xmlns:a16="http://schemas.microsoft.com/office/drawing/2014/main" id="{94AB7E0D-C9EB-4790-9F37-372B82F7F926}"/>
                  </a:ext>
                </a:extLst>
              </p:cNvPr>
              <p:cNvGrpSpPr/>
              <p:nvPr/>
            </p:nvGrpSpPr>
            <p:grpSpPr>
              <a:xfrm rot="5400000" flipV="1">
                <a:off x="18017705" y="24138000"/>
                <a:ext cx="432000" cy="1152000"/>
                <a:chOff x="1375041" y="1881291"/>
                <a:chExt cx="432000" cy="1152000"/>
              </a:xfrm>
              <a:solidFill>
                <a:srgbClr val="FFCCFF"/>
              </a:solidFill>
            </p:grpSpPr>
            <p:sp>
              <p:nvSpPr>
                <p:cNvPr id="62" name="Rectangle 61">
                  <a:extLst>
                    <a:ext uri="{FF2B5EF4-FFF2-40B4-BE49-F238E27FC236}">
                      <a16:creationId xmlns:a16="http://schemas.microsoft.com/office/drawing/2014/main" id="{7E8E9131-8744-4F5A-A468-26E67A8217AA}"/>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14666CC7-D8CA-4A3E-98E2-6E47879D08CF}"/>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61" name="Rectangle 60">
                <a:extLst>
                  <a:ext uri="{FF2B5EF4-FFF2-40B4-BE49-F238E27FC236}">
                    <a16:creationId xmlns:a16="http://schemas.microsoft.com/office/drawing/2014/main" id="{99776600-9269-4E71-90E1-4A14D5D29728}"/>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1CEE7383-9314-422F-8649-7CA8729AE737}"/>
                </a:ext>
              </a:extLst>
            </p:cNvPr>
            <p:cNvGrpSpPr/>
            <p:nvPr/>
          </p:nvGrpSpPr>
          <p:grpSpPr>
            <a:xfrm>
              <a:off x="9328451" y="12380748"/>
              <a:ext cx="1152000" cy="2949082"/>
              <a:chOff x="17657705" y="21980918"/>
              <a:chExt cx="1152000" cy="2949082"/>
            </a:xfrm>
          </p:grpSpPr>
          <p:grpSp>
            <p:nvGrpSpPr>
              <p:cNvPr id="56" name="Group 55">
                <a:extLst>
                  <a:ext uri="{FF2B5EF4-FFF2-40B4-BE49-F238E27FC236}">
                    <a16:creationId xmlns:a16="http://schemas.microsoft.com/office/drawing/2014/main" id="{E52CC628-4762-42DA-9CCA-01B96B825CF6}"/>
                  </a:ext>
                </a:extLst>
              </p:cNvPr>
              <p:cNvGrpSpPr/>
              <p:nvPr/>
            </p:nvGrpSpPr>
            <p:grpSpPr>
              <a:xfrm rot="5400000" flipV="1">
                <a:off x="18017705" y="24138000"/>
                <a:ext cx="432000" cy="1152000"/>
                <a:chOff x="1375041" y="1881291"/>
                <a:chExt cx="432000" cy="1152000"/>
              </a:xfrm>
              <a:solidFill>
                <a:srgbClr val="FFCCFF"/>
              </a:solidFill>
            </p:grpSpPr>
            <p:sp>
              <p:nvSpPr>
                <p:cNvPr id="58" name="Rectangle 57">
                  <a:extLst>
                    <a:ext uri="{FF2B5EF4-FFF2-40B4-BE49-F238E27FC236}">
                      <a16:creationId xmlns:a16="http://schemas.microsoft.com/office/drawing/2014/main" id="{89BAC759-A741-44D7-AADE-0124DED6228D}"/>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831105BA-B571-4F11-9AAE-96A571FD590C}"/>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57" name="Rectangle 56">
                <a:extLst>
                  <a:ext uri="{FF2B5EF4-FFF2-40B4-BE49-F238E27FC236}">
                    <a16:creationId xmlns:a16="http://schemas.microsoft.com/office/drawing/2014/main" id="{E8BB77D0-0CBC-4164-916F-77B56A0F3C44}"/>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A7E27562-ACF7-436E-8D3E-603AF2EE210D}"/>
                </a:ext>
              </a:extLst>
            </p:cNvPr>
            <p:cNvGrpSpPr/>
            <p:nvPr/>
          </p:nvGrpSpPr>
          <p:grpSpPr>
            <a:xfrm flipH="1">
              <a:off x="2822490" y="18577010"/>
              <a:ext cx="1152000" cy="2970001"/>
              <a:chOff x="17657705" y="21959999"/>
              <a:chExt cx="1152000" cy="2970001"/>
            </a:xfrm>
          </p:grpSpPr>
          <p:grpSp>
            <p:nvGrpSpPr>
              <p:cNvPr id="52" name="Group 51">
                <a:extLst>
                  <a:ext uri="{FF2B5EF4-FFF2-40B4-BE49-F238E27FC236}">
                    <a16:creationId xmlns:a16="http://schemas.microsoft.com/office/drawing/2014/main" id="{3EF0EC5C-8FD8-4932-927A-48AC4B22521D}"/>
                  </a:ext>
                </a:extLst>
              </p:cNvPr>
              <p:cNvGrpSpPr/>
              <p:nvPr/>
            </p:nvGrpSpPr>
            <p:grpSpPr>
              <a:xfrm rot="5400000" flipV="1">
                <a:off x="18017705" y="24138000"/>
                <a:ext cx="432000" cy="1152000"/>
                <a:chOff x="1375041" y="1881291"/>
                <a:chExt cx="432000" cy="1152000"/>
              </a:xfrm>
              <a:solidFill>
                <a:srgbClr val="FFCCFF"/>
              </a:solidFill>
            </p:grpSpPr>
            <p:sp>
              <p:nvSpPr>
                <p:cNvPr id="54" name="Rectangle 53">
                  <a:extLst>
                    <a:ext uri="{FF2B5EF4-FFF2-40B4-BE49-F238E27FC236}">
                      <a16:creationId xmlns:a16="http://schemas.microsoft.com/office/drawing/2014/main" id="{03C24657-5B99-4A35-8EA9-D88396FC85EE}"/>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AECBD952-BB2C-4D57-BBB7-BF946B92E181}"/>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4A595AFA-649C-4941-8BF2-206354DE710F}"/>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EF079163-D80F-4134-B490-6A8A4EEC464A}"/>
                </a:ext>
              </a:extLst>
            </p:cNvPr>
            <p:cNvGrpSpPr/>
            <p:nvPr/>
          </p:nvGrpSpPr>
          <p:grpSpPr>
            <a:xfrm>
              <a:off x="9324299" y="18600161"/>
              <a:ext cx="1152000" cy="2949082"/>
              <a:chOff x="17657705" y="21980918"/>
              <a:chExt cx="1152000" cy="2949082"/>
            </a:xfrm>
          </p:grpSpPr>
          <p:grpSp>
            <p:nvGrpSpPr>
              <p:cNvPr id="48" name="Group 47">
                <a:extLst>
                  <a:ext uri="{FF2B5EF4-FFF2-40B4-BE49-F238E27FC236}">
                    <a16:creationId xmlns:a16="http://schemas.microsoft.com/office/drawing/2014/main" id="{8ED11898-91EC-4C65-9A6B-C81AAAE250EC}"/>
                  </a:ext>
                </a:extLst>
              </p:cNvPr>
              <p:cNvGrpSpPr/>
              <p:nvPr/>
            </p:nvGrpSpPr>
            <p:grpSpPr>
              <a:xfrm rot="5400000" flipV="1">
                <a:off x="18017705" y="24138000"/>
                <a:ext cx="432000" cy="1152000"/>
                <a:chOff x="1375041" y="1881291"/>
                <a:chExt cx="432000" cy="1152000"/>
              </a:xfrm>
              <a:solidFill>
                <a:srgbClr val="FFCCFF"/>
              </a:solidFill>
            </p:grpSpPr>
            <p:sp>
              <p:nvSpPr>
                <p:cNvPr id="50" name="Rectangle 49">
                  <a:extLst>
                    <a:ext uri="{FF2B5EF4-FFF2-40B4-BE49-F238E27FC236}">
                      <a16:creationId xmlns:a16="http://schemas.microsoft.com/office/drawing/2014/main" id="{90C81CAA-416F-42BE-967E-6DB619BD8BD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8D2A3C3A-37E8-477D-A571-AE82099315E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9" name="Rectangle 48">
                <a:extLst>
                  <a:ext uri="{FF2B5EF4-FFF2-40B4-BE49-F238E27FC236}">
                    <a16:creationId xmlns:a16="http://schemas.microsoft.com/office/drawing/2014/main" id="{6736C541-CD02-4103-823C-B47B5A85B59A}"/>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Rectangle 46">
              <a:extLst>
                <a:ext uri="{FF2B5EF4-FFF2-40B4-BE49-F238E27FC236}">
                  <a16:creationId xmlns:a16="http://schemas.microsoft.com/office/drawing/2014/main" id="{AD8BD11F-6FD9-468A-8D4D-E598A9C37777}"/>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2" name="Title 1">
            <a:extLst>
              <a:ext uri="{FF2B5EF4-FFF2-40B4-BE49-F238E27FC236}">
                <a16:creationId xmlns:a16="http://schemas.microsoft.com/office/drawing/2014/main" id="{35E75251-8CC4-4E68-8806-4CEBD792322E}"/>
              </a:ext>
            </a:extLst>
          </p:cNvPr>
          <p:cNvSpPr txBox="1">
            <a:spLocks/>
          </p:cNvSpPr>
          <p:nvPr/>
        </p:nvSpPr>
        <p:spPr>
          <a:xfrm>
            <a:off x="716268" y="4637439"/>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1121575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F006EF48-15D4-4758-9516-6B67EBE076F8}"/>
              </a:ext>
            </a:extLst>
          </p:cNvPr>
          <p:cNvSpPr/>
          <p:nvPr/>
        </p:nvSpPr>
        <p:spPr>
          <a:xfrm>
            <a:off x="5490009" y="2243969"/>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1" name="Rectangle 120">
            <a:extLst>
              <a:ext uri="{FF2B5EF4-FFF2-40B4-BE49-F238E27FC236}">
                <a16:creationId xmlns:a16="http://schemas.microsoft.com/office/drawing/2014/main" id="{C8E5349A-7834-49C2-B078-40CC675051CB}"/>
              </a:ext>
            </a:extLst>
          </p:cNvPr>
          <p:cNvSpPr/>
          <p:nvPr/>
        </p:nvSpPr>
        <p:spPr>
          <a:xfrm>
            <a:off x="6120000" y="2243969"/>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2" name="Rectangle 121">
            <a:extLst>
              <a:ext uri="{FF2B5EF4-FFF2-40B4-BE49-F238E27FC236}">
                <a16:creationId xmlns:a16="http://schemas.microsoft.com/office/drawing/2014/main" id="{4DEDCB14-B319-4912-930D-ED8FAD6D843B}"/>
              </a:ext>
            </a:extLst>
          </p:cNvPr>
          <p:cNvSpPr/>
          <p:nvPr/>
        </p:nvSpPr>
        <p:spPr>
          <a:xfrm>
            <a:off x="5490009" y="2873960"/>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3" name="Rectangle 122">
            <a:extLst>
              <a:ext uri="{FF2B5EF4-FFF2-40B4-BE49-F238E27FC236}">
                <a16:creationId xmlns:a16="http://schemas.microsoft.com/office/drawing/2014/main" id="{E66F7FAD-F719-402D-BD60-40400758E1E1}"/>
              </a:ext>
            </a:extLst>
          </p:cNvPr>
          <p:cNvSpPr/>
          <p:nvPr/>
        </p:nvSpPr>
        <p:spPr>
          <a:xfrm>
            <a:off x="6120000" y="2873960"/>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58">
            <a:extLst>
              <a:ext uri="{FF2B5EF4-FFF2-40B4-BE49-F238E27FC236}">
                <a16:creationId xmlns:a16="http://schemas.microsoft.com/office/drawing/2014/main" id="{F03AEFC2-2B7D-4963-8052-3BE23FDDDE3E}"/>
              </a:ext>
            </a:extLst>
          </p:cNvPr>
          <p:cNvSpPr/>
          <p:nvPr/>
        </p:nvSpPr>
        <p:spPr>
          <a:xfrm>
            <a:off x="548993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a:ln>
                <a:solidFill>
                  <a:srgbClr val="0000FF"/>
                </a:solidFill>
              </a:ln>
              <a:solidFill>
                <a:schemeClr val="bg1"/>
              </a:solidFill>
            </a:endParaRPr>
          </a:p>
        </p:txBody>
      </p:sp>
      <p:sp>
        <p:nvSpPr>
          <p:cNvPr id="60" name="Rectangle 59">
            <a:extLst>
              <a:ext uri="{FF2B5EF4-FFF2-40B4-BE49-F238E27FC236}">
                <a16:creationId xmlns:a16="http://schemas.microsoft.com/office/drawing/2014/main" id="{6527B4E7-7585-4519-9583-16CF563824E1}"/>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000">
              <a:ln>
                <a:solidFill>
                  <a:srgbClr val="0000FF"/>
                </a:solidFill>
              </a:ln>
              <a:solidFill>
                <a:schemeClr val="bg1"/>
              </a:solidFill>
            </a:endParaRPr>
          </a:p>
        </p:txBody>
      </p:sp>
      <p:sp>
        <p:nvSpPr>
          <p:cNvPr id="61" name="Rectangle 60">
            <a:extLst>
              <a:ext uri="{FF2B5EF4-FFF2-40B4-BE49-F238E27FC236}">
                <a16:creationId xmlns:a16="http://schemas.microsoft.com/office/drawing/2014/main" id="{2BA06014-8543-4A9D-87A9-71FCBCF7F89F}"/>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1800">
                <a:ln>
                  <a:solidFill>
                    <a:srgbClr val="0000FF"/>
                  </a:solidFill>
                </a:ln>
                <a:solidFill>
                  <a:schemeClr val="bg1"/>
                </a:solidFill>
              </a:rPr>
              <a:t>7</a:t>
            </a:r>
            <a:endParaRPr lang="en-GB"/>
          </a:p>
        </p:txBody>
      </p:sp>
      <p:sp>
        <p:nvSpPr>
          <p:cNvPr id="62" name="Rectangle 61">
            <a:extLst>
              <a:ext uri="{FF2B5EF4-FFF2-40B4-BE49-F238E27FC236}">
                <a16:creationId xmlns:a16="http://schemas.microsoft.com/office/drawing/2014/main" id="{4EAB0FD8-4E3E-4EE2-AEA5-FC262E138865}"/>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865231" y="3317078"/>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8"/>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FC2D238-451D-4220-85BB-20856D93FC20}"/>
              </a:ext>
            </a:extLst>
          </p:cNvPr>
          <p:cNvSpPr/>
          <p:nvPr/>
        </p:nvSpPr>
        <p:spPr>
          <a:xfrm>
            <a:off x="6201226" y="2267094"/>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1675044"/>
            <a:ext cx="1220549" cy="1072866"/>
            <a:chOff x="1419518" y="12357597"/>
            <a:chExt cx="10462000" cy="9196131"/>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2357597"/>
              <a:ext cx="1152000" cy="2970001"/>
              <a:chOff x="17657705" y="21959999"/>
              <a:chExt cx="1152000" cy="2970001"/>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9328451" y="12380748"/>
              <a:ext cx="1152000" cy="2949082"/>
              <a:chOff x="17657705" y="21980918"/>
              <a:chExt cx="1152000" cy="2949082"/>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5" name="Rectangle 64">
            <a:extLst>
              <a:ext uri="{FF2B5EF4-FFF2-40B4-BE49-F238E27FC236}">
                <a16:creationId xmlns:a16="http://schemas.microsoft.com/office/drawing/2014/main" id="{E5915BA3-F7AE-424E-A506-A2380C7A4842}"/>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1AC89BE9-88CD-4F7A-ADDD-7A47BE953547}"/>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8F637EC7-8E95-4EC8-BBD4-3C747C4A2F74}"/>
              </a:ext>
            </a:extLst>
          </p:cNvPr>
          <p:cNvSpPr/>
          <p:nvPr/>
        </p:nvSpPr>
        <p:spPr>
          <a:xfrm>
            <a:off x="3703153" y="5691673"/>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7881C786-492E-4FD9-B897-FC6B1105F5A4}"/>
              </a:ext>
            </a:extLst>
          </p:cNvPr>
          <p:cNvSpPr/>
          <p:nvPr/>
        </p:nvSpPr>
        <p:spPr>
          <a:xfrm>
            <a:off x="5097534" y="6400801"/>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519DFF56-AAEA-4157-B9B8-676A1BA1FC76}"/>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70" name="Rectangle 69">
            <a:extLst>
              <a:ext uri="{FF2B5EF4-FFF2-40B4-BE49-F238E27FC236}">
                <a16:creationId xmlns:a16="http://schemas.microsoft.com/office/drawing/2014/main" id="{8F8B0C47-9A51-47C5-8377-27EA3526735F}"/>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71" name="Rectangle 70">
            <a:extLst>
              <a:ext uri="{FF2B5EF4-FFF2-40B4-BE49-F238E27FC236}">
                <a16:creationId xmlns:a16="http://schemas.microsoft.com/office/drawing/2014/main" id="{3889B0B4-ADB8-4692-BCE9-A7CC191E7AB1}"/>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2" name="Rectangle 71">
            <a:extLst>
              <a:ext uri="{FF2B5EF4-FFF2-40B4-BE49-F238E27FC236}">
                <a16:creationId xmlns:a16="http://schemas.microsoft.com/office/drawing/2014/main" id="{FB2A81BF-FE8E-4835-A84F-648E32606808}"/>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3" name="Rectangle 72">
            <a:extLst>
              <a:ext uri="{FF2B5EF4-FFF2-40B4-BE49-F238E27FC236}">
                <a16:creationId xmlns:a16="http://schemas.microsoft.com/office/drawing/2014/main" id="{57A8E610-A6C5-4F02-8707-02BEE41D5331}"/>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4" name="Rectangle 73">
            <a:extLst>
              <a:ext uri="{FF2B5EF4-FFF2-40B4-BE49-F238E27FC236}">
                <a16:creationId xmlns:a16="http://schemas.microsoft.com/office/drawing/2014/main" id="{6A9EAB2D-7D10-4EF4-B453-B6E1E204B069}"/>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 name="Slide Number Placeholder 2">
            <a:extLst>
              <a:ext uri="{FF2B5EF4-FFF2-40B4-BE49-F238E27FC236}">
                <a16:creationId xmlns:a16="http://schemas.microsoft.com/office/drawing/2014/main" id="{624AAFA7-B4B0-44B1-8292-7621546017CF}"/>
              </a:ext>
            </a:extLst>
          </p:cNvPr>
          <p:cNvSpPr>
            <a:spLocks noGrp="1"/>
          </p:cNvSpPr>
          <p:nvPr>
            <p:ph type="sldNum" sz="quarter" idx="12"/>
          </p:nvPr>
        </p:nvSpPr>
        <p:spPr/>
        <p:txBody>
          <a:bodyPr/>
          <a:lstStyle/>
          <a:p>
            <a:fld id="{330EA680-D336-4FF7-8B7A-9848BB0A1C32}" type="slidenum">
              <a:rPr lang="en-US" smtClean="0"/>
              <a:t>25</a:t>
            </a:fld>
            <a:endParaRPr lang="en-US"/>
          </a:p>
        </p:txBody>
      </p:sp>
      <p:sp>
        <p:nvSpPr>
          <p:cNvPr id="75" name="Title 1">
            <a:extLst>
              <a:ext uri="{FF2B5EF4-FFF2-40B4-BE49-F238E27FC236}">
                <a16:creationId xmlns:a16="http://schemas.microsoft.com/office/drawing/2014/main" id="{BF77DEE0-FE25-4FFA-995E-76876DF08AE0}"/>
              </a:ext>
            </a:extLst>
          </p:cNvPr>
          <p:cNvSpPr txBox="1">
            <a:spLocks/>
          </p:cNvSpPr>
          <p:nvPr/>
        </p:nvSpPr>
        <p:spPr>
          <a:xfrm>
            <a:off x="716268" y="4637439"/>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11126248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A6F567-B2EA-4E64-8B2F-C8CF30AC4F6E}"/>
              </a:ext>
            </a:extLst>
          </p:cNvPr>
          <p:cNvPicPr>
            <a:picLocks noChangeAspect="1"/>
          </p:cNvPicPr>
          <p:nvPr/>
        </p:nvPicPr>
        <p:blipFill>
          <a:blip r:embed="rId3"/>
          <a:stretch>
            <a:fillRect/>
          </a:stretch>
        </p:blipFill>
        <p:spPr>
          <a:xfrm>
            <a:off x="1199603" y="1890620"/>
            <a:ext cx="4487138" cy="2618774"/>
          </a:xfrm>
          <a:prstGeom prst="rect">
            <a:avLst/>
          </a:prstGeom>
        </p:spPr>
      </p:pic>
      <p:grpSp>
        <p:nvGrpSpPr>
          <p:cNvPr id="69" name="Group 68">
            <a:extLst>
              <a:ext uri="{FF2B5EF4-FFF2-40B4-BE49-F238E27FC236}">
                <a16:creationId xmlns:a16="http://schemas.microsoft.com/office/drawing/2014/main" id="{809193BE-4452-4A9B-9286-F62987333844}"/>
              </a:ext>
            </a:extLst>
          </p:cNvPr>
          <p:cNvGrpSpPr/>
          <p:nvPr/>
        </p:nvGrpSpPr>
        <p:grpSpPr>
          <a:xfrm>
            <a:off x="897264" y="4494443"/>
            <a:ext cx="2484450" cy="1854371"/>
            <a:chOff x="8063455" y="355202"/>
            <a:chExt cx="3637034" cy="2646095"/>
          </a:xfrm>
        </p:grpSpPr>
        <p:grpSp>
          <p:nvGrpSpPr>
            <p:cNvPr id="70" name="Group 69">
              <a:extLst>
                <a:ext uri="{FF2B5EF4-FFF2-40B4-BE49-F238E27FC236}">
                  <a16:creationId xmlns:a16="http://schemas.microsoft.com/office/drawing/2014/main" id="{18650A6A-74AF-4C44-860B-4D8A672AC341}"/>
                </a:ext>
              </a:extLst>
            </p:cNvPr>
            <p:cNvGrpSpPr/>
            <p:nvPr/>
          </p:nvGrpSpPr>
          <p:grpSpPr>
            <a:xfrm>
              <a:off x="8063455" y="355202"/>
              <a:ext cx="3637034" cy="2407645"/>
              <a:chOff x="8034606" y="442661"/>
              <a:chExt cx="3637034" cy="2407645"/>
            </a:xfrm>
          </p:grpSpPr>
          <p:sp>
            <p:nvSpPr>
              <p:cNvPr id="72" name="TextBox 71">
                <a:extLst>
                  <a:ext uri="{FF2B5EF4-FFF2-40B4-BE49-F238E27FC236}">
                    <a16:creationId xmlns:a16="http://schemas.microsoft.com/office/drawing/2014/main" id="{A4418008-695D-475D-B4D1-E372787D2B7B}"/>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pic>
            <p:nvPicPr>
              <p:cNvPr id="73" name="Picture 72">
                <a:extLst>
                  <a:ext uri="{FF2B5EF4-FFF2-40B4-BE49-F238E27FC236}">
                    <a16:creationId xmlns:a16="http://schemas.microsoft.com/office/drawing/2014/main" id="{D8AE3454-569E-4BE6-8871-CAA1D4A391CE}"/>
                  </a:ext>
                </a:extLst>
              </p:cNvPr>
              <p:cNvPicPr>
                <a:picLocks noChangeAspect="1"/>
              </p:cNvPicPr>
              <p:nvPr/>
            </p:nvPicPr>
            <p:blipFill>
              <a:blip r:embed="rId4"/>
              <a:stretch>
                <a:fillRect/>
              </a:stretch>
            </p:blipFill>
            <p:spPr>
              <a:xfrm>
                <a:off x="8738383" y="442661"/>
                <a:ext cx="2933257" cy="2407645"/>
              </a:xfrm>
              <a:prstGeom prst="rect">
                <a:avLst/>
              </a:prstGeom>
              <a:ln w="38100">
                <a:solidFill>
                  <a:srgbClr val="0000FF"/>
                </a:solidFill>
                <a:prstDash val="dash"/>
              </a:ln>
            </p:spPr>
          </p:pic>
          <p:sp>
            <p:nvSpPr>
              <p:cNvPr id="74" name="TextBox 73">
                <a:extLst>
                  <a:ext uri="{FF2B5EF4-FFF2-40B4-BE49-F238E27FC236}">
                    <a16:creationId xmlns:a16="http://schemas.microsoft.com/office/drawing/2014/main" id="{BBBD70FB-DBD7-4415-BB0E-9FA8DD05FB60}"/>
                  </a:ext>
                </a:extLst>
              </p:cNvPr>
              <p:cNvSpPr txBox="1"/>
              <p:nvPr/>
            </p:nvSpPr>
            <p:spPr>
              <a:xfrm>
                <a:off x="9052923" y="1554865"/>
                <a:ext cx="1860739" cy="230832"/>
              </a:xfrm>
              <a:prstGeom prst="rect">
                <a:avLst/>
              </a:prstGeom>
              <a:noFill/>
            </p:spPr>
            <p:txBody>
              <a:bodyPr wrap="square" rtlCol="0">
                <a:spAutoFit/>
              </a:bodyPr>
              <a:lstStyle/>
              <a:p>
                <a:pPr algn="ctr"/>
                <a:r>
                  <a:rPr lang="en-MY" sz="900">
                    <a:solidFill>
                      <a:schemeClr val="bg1"/>
                    </a:solidFill>
                    <a:latin typeface="+mj-lt"/>
                  </a:rPr>
                  <a:t>Gearbox</a:t>
                </a:r>
              </a:p>
            </p:txBody>
          </p:sp>
          <p:sp>
            <p:nvSpPr>
              <p:cNvPr id="75" name="TextBox 74">
                <a:extLst>
                  <a:ext uri="{FF2B5EF4-FFF2-40B4-BE49-F238E27FC236}">
                    <a16:creationId xmlns:a16="http://schemas.microsoft.com/office/drawing/2014/main" id="{41FA7B1A-6489-4090-80E0-B8CEDFF6E366}"/>
                  </a:ext>
                </a:extLst>
              </p:cNvPr>
              <p:cNvSpPr txBox="1"/>
              <p:nvPr/>
            </p:nvSpPr>
            <p:spPr>
              <a:xfrm>
                <a:off x="8034606" y="870042"/>
                <a:ext cx="1394308" cy="369332"/>
              </a:xfrm>
              <a:prstGeom prst="rect">
                <a:avLst/>
              </a:prstGeom>
              <a:noFill/>
            </p:spPr>
            <p:txBody>
              <a:bodyPr wrap="square" rtlCol="0">
                <a:spAutoFit/>
              </a:bodyPr>
              <a:lstStyle/>
              <a:p>
                <a:pPr algn="ctr"/>
                <a:r>
                  <a:rPr lang="en-MY" sz="900">
                    <a:latin typeface="+mj-lt"/>
                  </a:rPr>
                  <a:t>DC motor with attached shaft encoder</a:t>
                </a:r>
              </a:p>
            </p:txBody>
          </p:sp>
          <p:sp>
            <p:nvSpPr>
              <p:cNvPr id="76" name="TextBox 75">
                <a:extLst>
                  <a:ext uri="{FF2B5EF4-FFF2-40B4-BE49-F238E27FC236}">
                    <a16:creationId xmlns:a16="http://schemas.microsoft.com/office/drawing/2014/main" id="{5BC84EAE-CE2D-4DAC-B2FB-8BBD99365EA8}"/>
                  </a:ext>
                </a:extLst>
              </p:cNvPr>
              <p:cNvSpPr txBox="1"/>
              <p:nvPr/>
            </p:nvSpPr>
            <p:spPr>
              <a:xfrm>
                <a:off x="10609264" y="814150"/>
                <a:ext cx="861207" cy="230832"/>
              </a:xfrm>
              <a:prstGeom prst="rect">
                <a:avLst/>
              </a:prstGeom>
              <a:noFill/>
            </p:spPr>
            <p:txBody>
              <a:bodyPr wrap="square" rtlCol="0">
                <a:spAutoFit/>
              </a:bodyPr>
              <a:lstStyle/>
              <a:p>
                <a:pPr algn="ctr"/>
                <a:r>
                  <a:rPr lang="en-MY" sz="900">
                    <a:solidFill>
                      <a:schemeClr val="bg1"/>
                    </a:solidFill>
                    <a:latin typeface="+mj-lt"/>
                  </a:rPr>
                  <a:t>Wheel</a:t>
                </a:r>
              </a:p>
            </p:txBody>
          </p:sp>
          <p:sp>
            <p:nvSpPr>
              <p:cNvPr id="77" name="TextBox 76">
                <a:extLst>
                  <a:ext uri="{FF2B5EF4-FFF2-40B4-BE49-F238E27FC236}">
                    <a16:creationId xmlns:a16="http://schemas.microsoft.com/office/drawing/2014/main" id="{91B6D383-FA75-438F-8261-2036018E361E}"/>
                  </a:ext>
                </a:extLst>
              </p:cNvPr>
              <p:cNvSpPr txBox="1"/>
              <p:nvPr/>
            </p:nvSpPr>
            <p:spPr>
              <a:xfrm>
                <a:off x="8738383" y="2409059"/>
                <a:ext cx="861207" cy="230832"/>
              </a:xfrm>
              <a:prstGeom prst="rect">
                <a:avLst/>
              </a:prstGeom>
              <a:noFill/>
            </p:spPr>
            <p:txBody>
              <a:bodyPr wrap="square" rtlCol="0">
                <a:spAutoFit/>
              </a:bodyPr>
              <a:lstStyle/>
              <a:p>
                <a:pPr algn="ctr"/>
                <a:r>
                  <a:rPr lang="en-MY" sz="900">
                    <a:latin typeface="+mj-lt"/>
                  </a:rPr>
                  <a:t>Spinning rod</a:t>
                </a:r>
              </a:p>
            </p:txBody>
          </p:sp>
        </p:grpSp>
        <p:sp>
          <p:nvSpPr>
            <p:cNvPr id="71" name="TextBox 70">
              <a:extLst>
                <a:ext uri="{FF2B5EF4-FFF2-40B4-BE49-F238E27FC236}">
                  <a16:creationId xmlns:a16="http://schemas.microsoft.com/office/drawing/2014/main" id="{04EB7A00-2E05-4B25-AC75-7BD1FC01B75F}"/>
                </a:ext>
              </a:extLst>
            </p:cNvPr>
            <p:cNvSpPr txBox="1"/>
            <p:nvPr/>
          </p:nvSpPr>
          <p:spPr>
            <a:xfrm>
              <a:off x="8796172" y="2770465"/>
              <a:ext cx="2837937" cy="230832"/>
            </a:xfrm>
            <a:prstGeom prst="rect">
              <a:avLst/>
            </a:prstGeom>
            <a:noFill/>
          </p:spPr>
          <p:txBody>
            <a:bodyPr wrap="square" rtlCol="0">
              <a:spAutoFit/>
            </a:bodyPr>
            <a:lstStyle/>
            <a:p>
              <a:pPr algn="ctr"/>
              <a:r>
                <a:rPr lang="en-MY" sz="900">
                  <a:latin typeface="+mj-lt"/>
                </a:rPr>
                <a:t>Fig. 11 Wheel set.</a:t>
              </a:r>
            </a:p>
          </p:txBody>
        </p:sp>
      </p:grpSp>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Movement Mechanism</a:t>
            </a:r>
            <a:br>
              <a:rPr lang="en-MY">
                <a:latin typeface="+mn-lt"/>
              </a:rPr>
            </a:br>
            <a:r>
              <a:rPr lang="en-MY">
                <a:latin typeface="+mn-lt"/>
              </a:rPr>
              <a:t>(Mechanical &amp; Electronics)</a:t>
            </a:r>
            <a:endParaRPr lang="en-GB">
              <a:latin typeface="+mn-lt"/>
            </a:endParaRPr>
          </a:p>
        </p:txBody>
      </p:sp>
      <p:sp>
        <p:nvSpPr>
          <p:cNvPr id="13" name="TextBox 12">
            <a:extLst>
              <a:ext uri="{FF2B5EF4-FFF2-40B4-BE49-F238E27FC236}">
                <a16:creationId xmlns:a16="http://schemas.microsoft.com/office/drawing/2014/main" id="{41B42E69-5B6C-421A-AC58-2DFBC43E9F35}"/>
              </a:ext>
            </a:extLst>
          </p:cNvPr>
          <p:cNvSpPr txBox="1"/>
          <p:nvPr/>
        </p:nvSpPr>
        <p:spPr>
          <a:xfrm>
            <a:off x="1642287" y="3088856"/>
            <a:ext cx="1503490" cy="369332"/>
          </a:xfrm>
          <a:prstGeom prst="rect">
            <a:avLst/>
          </a:prstGeom>
          <a:noFill/>
        </p:spPr>
        <p:txBody>
          <a:bodyPr wrap="square" rtlCol="0">
            <a:spAutoFit/>
          </a:bodyPr>
          <a:lstStyle/>
          <a:p>
            <a:r>
              <a:rPr lang="en-MY">
                <a:solidFill>
                  <a:srgbClr val="0000FF"/>
                </a:solidFill>
              </a:rPr>
              <a:t>Wheel set</a:t>
            </a:r>
            <a:endParaRPr lang="en-GB">
              <a:solidFill>
                <a:srgbClr val="0000FF"/>
              </a:solidFill>
            </a:endParaRPr>
          </a:p>
        </p:txBody>
      </p:sp>
      <p:grpSp>
        <p:nvGrpSpPr>
          <p:cNvPr id="3" name="Group 2">
            <a:extLst>
              <a:ext uri="{FF2B5EF4-FFF2-40B4-BE49-F238E27FC236}">
                <a16:creationId xmlns:a16="http://schemas.microsoft.com/office/drawing/2014/main" id="{76059978-0341-4C3D-B58F-59A3B590B399}"/>
              </a:ext>
            </a:extLst>
          </p:cNvPr>
          <p:cNvGrpSpPr>
            <a:grpSpLocks noChangeAspect="1"/>
          </p:cNvGrpSpPr>
          <p:nvPr/>
        </p:nvGrpSpPr>
        <p:grpSpPr>
          <a:xfrm>
            <a:off x="6923334" y="1890620"/>
            <a:ext cx="3990229" cy="2618774"/>
            <a:chOff x="7837076" y="2030096"/>
            <a:chExt cx="4026959" cy="2586629"/>
          </a:xfrm>
        </p:grpSpPr>
        <p:pic>
          <p:nvPicPr>
            <p:cNvPr id="16" name="Picture 15">
              <a:extLst>
                <a:ext uri="{FF2B5EF4-FFF2-40B4-BE49-F238E27FC236}">
                  <a16:creationId xmlns:a16="http://schemas.microsoft.com/office/drawing/2014/main" id="{8B585CC3-FC8B-4378-BA6B-5A6204F20707}"/>
                </a:ext>
              </a:extLst>
            </p:cNvPr>
            <p:cNvPicPr>
              <a:picLocks noChangeAspect="1"/>
            </p:cNvPicPr>
            <p:nvPr/>
          </p:nvPicPr>
          <p:blipFill>
            <a:blip r:embed="rId5"/>
            <a:stretch>
              <a:fillRect/>
            </a:stretch>
          </p:blipFill>
          <p:spPr>
            <a:xfrm>
              <a:off x="7837076" y="2030096"/>
              <a:ext cx="4026959" cy="2586629"/>
            </a:xfrm>
            <a:prstGeom prst="rect">
              <a:avLst/>
            </a:prstGeom>
          </p:spPr>
        </p:pic>
        <p:sp>
          <p:nvSpPr>
            <p:cNvPr id="17" name="TextBox 16">
              <a:extLst>
                <a:ext uri="{FF2B5EF4-FFF2-40B4-BE49-F238E27FC236}">
                  <a16:creationId xmlns:a16="http://schemas.microsoft.com/office/drawing/2014/main" id="{1B8ECC4B-589C-4638-83E7-CE6B50A8C883}"/>
                </a:ext>
              </a:extLst>
            </p:cNvPr>
            <p:cNvSpPr txBox="1"/>
            <p:nvPr/>
          </p:nvSpPr>
          <p:spPr>
            <a:xfrm>
              <a:off x="10088106" y="3554896"/>
              <a:ext cx="1362513" cy="638397"/>
            </a:xfrm>
            <a:prstGeom prst="rect">
              <a:avLst/>
            </a:prstGeom>
            <a:noFill/>
          </p:spPr>
          <p:txBody>
            <a:bodyPr wrap="square" rtlCol="0">
              <a:spAutoFit/>
            </a:bodyPr>
            <a:lstStyle/>
            <a:p>
              <a:r>
                <a:rPr lang="en-MY"/>
                <a:t>Motor driver</a:t>
              </a:r>
              <a:endParaRPr lang="en-GB"/>
            </a:p>
          </p:txBody>
        </p:sp>
        <p:sp>
          <p:nvSpPr>
            <p:cNvPr id="18" name="TextBox 17">
              <a:extLst>
                <a:ext uri="{FF2B5EF4-FFF2-40B4-BE49-F238E27FC236}">
                  <a16:creationId xmlns:a16="http://schemas.microsoft.com/office/drawing/2014/main" id="{270E74FC-6296-4612-A9C4-6F45AAE5E39A}"/>
                </a:ext>
              </a:extLst>
            </p:cNvPr>
            <p:cNvSpPr txBox="1"/>
            <p:nvPr/>
          </p:nvSpPr>
          <p:spPr>
            <a:xfrm>
              <a:off x="9850555" y="2239539"/>
              <a:ext cx="1857060" cy="638397"/>
            </a:xfrm>
            <a:prstGeom prst="rect">
              <a:avLst/>
            </a:prstGeom>
            <a:noFill/>
          </p:spPr>
          <p:txBody>
            <a:bodyPr wrap="square" rtlCol="0">
              <a:spAutoFit/>
            </a:bodyPr>
            <a:lstStyle/>
            <a:p>
              <a:r>
                <a:rPr lang="en-MY" err="1"/>
                <a:t>PSoC</a:t>
              </a:r>
              <a:br>
                <a:rPr lang="en-MY"/>
              </a:br>
              <a:r>
                <a:rPr lang="en-MY"/>
                <a:t>microcontroller</a:t>
              </a:r>
              <a:endParaRPr lang="en-GB"/>
            </a:p>
          </p:txBody>
        </p:sp>
      </p:grpSp>
      <p:sp>
        <p:nvSpPr>
          <p:cNvPr id="51" name="Rectangle 50">
            <a:extLst>
              <a:ext uri="{FF2B5EF4-FFF2-40B4-BE49-F238E27FC236}">
                <a16:creationId xmlns:a16="http://schemas.microsoft.com/office/drawing/2014/main" id="{66FFE757-8740-41BE-9136-28B584A519F8}"/>
              </a:ext>
            </a:extLst>
          </p:cNvPr>
          <p:cNvSpPr/>
          <p:nvPr/>
        </p:nvSpPr>
        <p:spPr>
          <a:xfrm>
            <a:off x="1361794" y="3392714"/>
            <a:ext cx="1621792" cy="1004900"/>
          </a:xfrm>
          <a:prstGeom prst="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itle 1">
            <a:extLst>
              <a:ext uri="{FF2B5EF4-FFF2-40B4-BE49-F238E27FC236}">
                <a16:creationId xmlns:a16="http://schemas.microsoft.com/office/drawing/2014/main" id="{51BF22C9-1AE8-46DC-B51B-E699AA9EA63B}"/>
              </a:ext>
            </a:extLst>
          </p:cNvPr>
          <p:cNvSpPr txBox="1">
            <a:spLocks/>
          </p:cNvSpPr>
          <p:nvPr/>
        </p:nvSpPr>
        <p:spPr>
          <a:xfrm>
            <a:off x="8008" y="1494273"/>
            <a:ext cx="1218399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20 Bottom and top views of the robot.</a:t>
            </a:r>
            <a:endParaRPr lang="en-MY" sz="1600"/>
          </a:p>
        </p:txBody>
      </p:sp>
      <p:sp>
        <p:nvSpPr>
          <p:cNvPr id="4" name="Rectangle 3">
            <a:extLst>
              <a:ext uri="{FF2B5EF4-FFF2-40B4-BE49-F238E27FC236}">
                <a16:creationId xmlns:a16="http://schemas.microsoft.com/office/drawing/2014/main" id="{A01645F6-4FC7-4EB1-A571-28DB9B180916}"/>
              </a:ext>
            </a:extLst>
          </p:cNvPr>
          <p:cNvSpPr/>
          <p:nvPr/>
        </p:nvSpPr>
        <p:spPr>
          <a:xfrm>
            <a:off x="36212" y="1570317"/>
            <a:ext cx="12192000" cy="492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5" name="Group 14">
            <a:extLst>
              <a:ext uri="{FF2B5EF4-FFF2-40B4-BE49-F238E27FC236}">
                <a16:creationId xmlns:a16="http://schemas.microsoft.com/office/drawing/2014/main" id="{508F4C4D-34D3-4C99-909B-A873541E5758}"/>
              </a:ext>
            </a:extLst>
          </p:cNvPr>
          <p:cNvGrpSpPr/>
          <p:nvPr/>
        </p:nvGrpSpPr>
        <p:grpSpPr>
          <a:xfrm>
            <a:off x="36212" y="1907906"/>
            <a:ext cx="2484450" cy="1854371"/>
            <a:chOff x="8063455" y="355202"/>
            <a:chExt cx="3637034" cy="2646095"/>
          </a:xfrm>
        </p:grpSpPr>
        <p:grpSp>
          <p:nvGrpSpPr>
            <p:cNvPr id="19" name="Group 18">
              <a:extLst>
                <a:ext uri="{FF2B5EF4-FFF2-40B4-BE49-F238E27FC236}">
                  <a16:creationId xmlns:a16="http://schemas.microsoft.com/office/drawing/2014/main" id="{B0EDB8F1-5A60-4E50-B7EE-05D997FCBEC9}"/>
                </a:ext>
              </a:extLst>
            </p:cNvPr>
            <p:cNvGrpSpPr/>
            <p:nvPr/>
          </p:nvGrpSpPr>
          <p:grpSpPr>
            <a:xfrm>
              <a:off x="8063455" y="355202"/>
              <a:ext cx="3637034" cy="2407645"/>
              <a:chOff x="8034606" y="442661"/>
              <a:chExt cx="3637034" cy="2407645"/>
            </a:xfrm>
          </p:grpSpPr>
          <p:sp>
            <p:nvSpPr>
              <p:cNvPr id="21" name="TextBox 20">
                <a:extLst>
                  <a:ext uri="{FF2B5EF4-FFF2-40B4-BE49-F238E27FC236}">
                    <a16:creationId xmlns:a16="http://schemas.microsoft.com/office/drawing/2014/main" id="{72F5B00A-F53B-4100-9109-582E00199015}"/>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pic>
            <p:nvPicPr>
              <p:cNvPr id="22" name="Picture 21">
                <a:extLst>
                  <a:ext uri="{FF2B5EF4-FFF2-40B4-BE49-F238E27FC236}">
                    <a16:creationId xmlns:a16="http://schemas.microsoft.com/office/drawing/2014/main" id="{640D50BE-1B33-4D55-822E-42C454D28884}"/>
                  </a:ext>
                </a:extLst>
              </p:cNvPr>
              <p:cNvPicPr>
                <a:picLocks noChangeAspect="1"/>
              </p:cNvPicPr>
              <p:nvPr/>
            </p:nvPicPr>
            <p:blipFill>
              <a:blip r:embed="rId4"/>
              <a:stretch>
                <a:fillRect/>
              </a:stretch>
            </p:blipFill>
            <p:spPr>
              <a:xfrm>
                <a:off x="8738383" y="442661"/>
                <a:ext cx="2933257" cy="2407645"/>
              </a:xfrm>
              <a:prstGeom prst="rect">
                <a:avLst/>
              </a:prstGeom>
              <a:ln w="38100">
                <a:solidFill>
                  <a:srgbClr val="0000FF"/>
                </a:solidFill>
                <a:prstDash val="dash"/>
              </a:ln>
            </p:spPr>
          </p:pic>
          <p:sp>
            <p:nvSpPr>
              <p:cNvPr id="23" name="TextBox 22">
                <a:extLst>
                  <a:ext uri="{FF2B5EF4-FFF2-40B4-BE49-F238E27FC236}">
                    <a16:creationId xmlns:a16="http://schemas.microsoft.com/office/drawing/2014/main" id="{F2F4A526-665B-4318-A935-7E613A75E616}"/>
                  </a:ext>
                </a:extLst>
              </p:cNvPr>
              <p:cNvSpPr txBox="1"/>
              <p:nvPr/>
            </p:nvSpPr>
            <p:spPr>
              <a:xfrm>
                <a:off x="9052923" y="1554865"/>
                <a:ext cx="1860739" cy="230832"/>
              </a:xfrm>
              <a:prstGeom prst="rect">
                <a:avLst/>
              </a:prstGeom>
              <a:noFill/>
            </p:spPr>
            <p:txBody>
              <a:bodyPr wrap="square" rtlCol="0">
                <a:spAutoFit/>
              </a:bodyPr>
              <a:lstStyle/>
              <a:p>
                <a:pPr algn="ctr"/>
                <a:r>
                  <a:rPr lang="en-MY" sz="900">
                    <a:solidFill>
                      <a:schemeClr val="bg1"/>
                    </a:solidFill>
                    <a:latin typeface="+mj-lt"/>
                  </a:rPr>
                  <a:t>Gearbox</a:t>
                </a:r>
              </a:p>
            </p:txBody>
          </p:sp>
          <p:sp>
            <p:nvSpPr>
              <p:cNvPr id="24" name="TextBox 23">
                <a:extLst>
                  <a:ext uri="{FF2B5EF4-FFF2-40B4-BE49-F238E27FC236}">
                    <a16:creationId xmlns:a16="http://schemas.microsoft.com/office/drawing/2014/main" id="{48F3FACE-0B49-4FE5-BDE5-FF1A42A55D5A}"/>
                  </a:ext>
                </a:extLst>
              </p:cNvPr>
              <p:cNvSpPr txBox="1"/>
              <p:nvPr/>
            </p:nvSpPr>
            <p:spPr>
              <a:xfrm>
                <a:off x="8034606" y="870042"/>
                <a:ext cx="1394308" cy="369332"/>
              </a:xfrm>
              <a:prstGeom prst="rect">
                <a:avLst/>
              </a:prstGeom>
              <a:noFill/>
            </p:spPr>
            <p:txBody>
              <a:bodyPr wrap="square" rtlCol="0">
                <a:spAutoFit/>
              </a:bodyPr>
              <a:lstStyle/>
              <a:p>
                <a:pPr algn="ctr"/>
                <a:r>
                  <a:rPr lang="en-MY" sz="900">
                    <a:latin typeface="+mj-lt"/>
                  </a:rPr>
                  <a:t>DC motor with attached shaft encoder</a:t>
                </a:r>
              </a:p>
            </p:txBody>
          </p:sp>
          <p:sp>
            <p:nvSpPr>
              <p:cNvPr id="25" name="TextBox 24">
                <a:extLst>
                  <a:ext uri="{FF2B5EF4-FFF2-40B4-BE49-F238E27FC236}">
                    <a16:creationId xmlns:a16="http://schemas.microsoft.com/office/drawing/2014/main" id="{D8C29A56-61FC-4CCC-9239-D0C39A86922B}"/>
                  </a:ext>
                </a:extLst>
              </p:cNvPr>
              <p:cNvSpPr txBox="1"/>
              <p:nvPr/>
            </p:nvSpPr>
            <p:spPr>
              <a:xfrm>
                <a:off x="10609264" y="814150"/>
                <a:ext cx="861207" cy="230832"/>
              </a:xfrm>
              <a:prstGeom prst="rect">
                <a:avLst/>
              </a:prstGeom>
              <a:noFill/>
            </p:spPr>
            <p:txBody>
              <a:bodyPr wrap="square" rtlCol="0">
                <a:spAutoFit/>
              </a:bodyPr>
              <a:lstStyle/>
              <a:p>
                <a:pPr algn="ctr"/>
                <a:r>
                  <a:rPr lang="en-MY" sz="900">
                    <a:solidFill>
                      <a:schemeClr val="bg1"/>
                    </a:solidFill>
                    <a:latin typeface="+mj-lt"/>
                  </a:rPr>
                  <a:t>Wheel</a:t>
                </a:r>
              </a:p>
            </p:txBody>
          </p:sp>
          <p:sp>
            <p:nvSpPr>
              <p:cNvPr id="26" name="TextBox 25">
                <a:extLst>
                  <a:ext uri="{FF2B5EF4-FFF2-40B4-BE49-F238E27FC236}">
                    <a16:creationId xmlns:a16="http://schemas.microsoft.com/office/drawing/2014/main" id="{70523ED7-EF6C-47B5-BE11-5BDF035DCD27}"/>
                  </a:ext>
                </a:extLst>
              </p:cNvPr>
              <p:cNvSpPr txBox="1"/>
              <p:nvPr/>
            </p:nvSpPr>
            <p:spPr>
              <a:xfrm>
                <a:off x="8738383" y="2409059"/>
                <a:ext cx="861207" cy="230832"/>
              </a:xfrm>
              <a:prstGeom prst="rect">
                <a:avLst/>
              </a:prstGeom>
              <a:noFill/>
            </p:spPr>
            <p:txBody>
              <a:bodyPr wrap="square" rtlCol="0">
                <a:spAutoFit/>
              </a:bodyPr>
              <a:lstStyle/>
              <a:p>
                <a:pPr algn="ctr"/>
                <a:r>
                  <a:rPr lang="en-MY" sz="900">
                    <a:latin typeface="+mj-lt"/>
                  </a:rPr>
                  <a:t>Spinning rod</a:t>
                </a:r>
              </a:p>
            </p:txBody>
          </p:sp>
        </p:grpSp>
        <p:sp>
          <p:nvSpPr>
            <p:cNvPr id="20" name="TextBox 19">
              <a:extLst>
                <a:ext uri="{FF2B5EF4-FFF2-40B4-BE49-F238E27FC236}">
                  <a16:creationId xmlns:a16="http://schemas.microsoft.com/office/drawing/2014/main" id="{6D9E09F0-A639-4DB2-A0D6-F9B51513A069}"/>
                </a:ext>
              </a:extLst>
            </p:cNvPr>
            <p:cNvSpPr txBox="1"/>
            <p:nvPr/>
          </p:nvSpPr>
          <p:spPr>
            <a:xfrm>
              <a:off x="8796172" y="2770465"/>
              <a:ext cx="2837937" cy="230832"/>
            </a:xfrm>
            <a:prstGeom prst="rect">
              <a:avLst/>
            </a:prstGeom>
            <a:noFill/>
          </p:spPr>
          <p:txBody>
            <a:bodyPr wrap="square" rtlCol="0">
              <a:spAutoFit/>
            </a:bodyPr>
            <a:lstStyle/>
            <a:p>
              <a:pPr algn="ctr"/>
              <a:r>
                <a:rPr lang="en-MY" sz="900">
                  <a:latin typeface="+mj-lt"/>
                </a:rPr>
                <a:t>Fig. 11 Wheel set.</a:t>
              </a:r>
            </a:p>
          </p:txBody>
        </p:sp>
      </p:grpSp>
      <p:grpSp>
        <p:nvGrpSpPr>
          <p:cNvPr id="8" name="Group 7">
            <a:extLst>
              <a:ext uri="{FF2B5EF4-FFF2-40B4-BE49-F238E27FC236}">
                <a16:creationId xmlns:a16="http://schemas.microsoft.com/office/drawing/2014/main" id="{325357C4-8296-4A25-8E52-F0F95FF9C73A}"/>
              </a:ext>
            </a:extLst>
          </p:cNvPr>
          <p:cNvGrpSpPr/>
          <p:nvPr/>
        </p:nvGrpSpPr>
        <p:grpSpPr>
          <a:xfrm>
            <a:off x="731822" y="2517544"/>
            <a:ext cx="7704040" cy="1663195"/>
            <a:chOff x="1015142" y="5168714"/>
            <a:chExt cx="7704040" cy="1663195"/>
          </a:xfrm>
        </p:grpSpPr>
        <p:grpSp>
          <p:nvGrpSpPr>
            <p:cNvPr id="30" name="Group 29">
              <a:extLst>
                <a:ext uri="{FF2B5EF4-FFF2-40B4-BE49-F238E27FC236}">
                  <a16:creationId xmlns:a16="http://schemas.microsoft.com/office/drawing/2014/main" id="{89212550-E538-4C43-8E39-B4C899AF8A3A}"/>
                </a:ext>
              </a:extLst>
            </p:cNvPr>
            <p:cNvGrpSpPr/>
            <p:nvPr/>
          </p:nvGrpSpPr>
          <p:grpSpPr>
            <a:xfrm>
              <a:off x="4118998" y="5168714"/>
              <a:ext cx="2146735" cy="1663195"/>
              <a:chOff x="2572438" y="200076"/>
              <a:chExt cx="2146735" cy="1663195"/>
            </a:xfrm>
          </p:grpSpPr>
          <p:pic>
            <p:nvPicPr>
              <p:cNvPr id="31" name="Picture 2">
                <a:extLst>
                  <a:ext uri="{FF2B5EF4-FFF2-40B4-BE49-F238E27FC236}">
                    <a16:creationId xmlns:a16="http://schemas.microsoft.com/office/drawing/2014/main" id="{C7721274-A63B-4DFE-BB04-525752493E4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3373" b="15031"/>
              <a:stretch/>
            </p:blipFill>
            <p:spPr bwMode="auto">
              <a:xfrm>
                <a:off x="2572438" y="326282"/>
                <a:ext cx="2146735" cy="15369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BB8D011-D499-4584-BBF1-A4C1FC6DDEB2}"/>
                  </a:ext>
                </a:extLst>
              </p:cNvPr>
              <p:cNvSpPr txBox="1"/>
              <p:nvPr/>
            </p:nvSpPr>
            <p:spPr>
              <a:xfrm>
                <a:off x="2643474" y="200076"/>
                <a:ext cx="1860739" cy="230832"/>
              </a:xfrm>
              <a:prstGeom prst="rect">
                <a:avLst/>
              </a:prstGeom>
              <a:noFill/>
            </p:spPr>
            <p:txBody>
              <a:bodyPr wrap="square" rtlCol="0">
                <a:spAutoFit/>
              </a:bodyPr>
              <a:lstStyle/>
              <a:p>
                <a:pPr algn="ctr"/>
                <a:r>
                  <a:rPr lang="en-MY" sz="900">
                    <a:latin typeface="+mj-lt"/>
                  </a:rPr>
                  <a:t>Fig. 9 L298N motor driver [6].</a:t>
                </a:r>
              </a:p>
            </p:txBody>
          </p:sp>
        </p:grpSp>
        <p:cxnSp>
          <p:nvCxnSpPr>
            <p:cNvPr id="52" name="Straight Arrow Connector 51">
              <a:extLst>
                <a:ext uri="{FF2B5EF4-FFF2-40B4-BE49-F238E27FC236}">
                  <a16:creationId xmlns:a16="http://schemas.microsoft.com/office/drawing/2014/main" id="{1FB0FDEF-AC1B-4402-A2A5-9EB7F7626AD5}"/>
                </a:ext>
              </a:extLst>
            </p:cNvPr>
            <p:cNvCxnSpPr>
              <a:cxnSpLocks/>
              <a:stCxn id="23" idx="1"/>
              <a:endCxn id="31" idx="1"/>
            </p:cNvCxnSpPr>
            <p:nvPr/>
          </p:nvCxnSpPr>
          <p:spPr>
            <a:xfrm>
              <a:off x="1015142" y="5419386"/>
              <a:ext cx="3103856" cy="644029"/>
            </a:xfrm>
            <a:prstGeom prst="straightConnector1">
              <a:avLst/>
            </a:prstGeom>
            <a:ln w="28575">
              <a:solidFill>
                <a:srgbClr val="009900"/>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58" name="Straight Arrow Connector 57">
              <a:extLst>
                <a:ext uri="{FF2B5EF4-FFF2-40B4-BE49-F238E27FC236}">
                  <a16:creationId xmlns:a16="http://schemas.microsoft.com/office/drawing/2014/main" id="{1DAE9903-4720-4470-8D81-404F3CF9DE3A}"/>
                </a:ext>
              </a:extLst>
            </p:cNvPr>
            <p:cNvCxnSpPr>
              <a:cxnSpLocks/>
              <a:stCxn id="31" idx="3"/>
            </p:cNvCxnSpPr>
            <p:nvPr/>
          </p:nvCxnSpPr>
          <p:spPr>
            <a:xfrm>
              <a:off x="6265733" y="6063415"/>
              <a:ext cx="2389681" cy="5262"/>
            </a:xfrm>
            <a:prstGeom prst="straightConnector1">
              <a:avLst/>
            </a:prstGeom>
            <a:ln w="28575">
              <a:solidFill>
                <a:srgbClr val="009900"/>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67" name="TextBox 66">
              <a:extLst>
                <a:ext uri="{FF2B5EF4-FFF2-40B4-BE49-F238E27FC236}">
                  <a16:creationId xmlns:a16="http://schemas.microsoft.com/office/drawing/2014/main" id="{349C4C36-5115-4557-8958-C0678AA2D635}"/>
                </a:ext>
              </a:extLst>
            </p:cNvPr>
            <p:cNvSpPr txBox="1"/>
            <p:nvPr/>
          </p:nvSpPr>
          <p:spPr>
            <a:xfrm>
              <a:off x="6102744" y="6025292"/>
              <a:ext cx="2616438" cy="523220"/>
            </a:xfrm>
            <a:prstGeom prst="rect">
              <a:avLst/>
            </a:prstGeom>
            <a:noFill/>
          </p:spPr>
          <p:txBody>
            <a:bodyPr wrap="square" rtlCol="0">
              <a:spAutoFit/>
            </a:bodyPr>
            <a:lstStyle/>
            <a:p>
              <a:pPr algn="ctr"/>
              <a:r>
                <a:rPr lang="en-MY" sz="1400"/>
                <a:t>Direction (IN1&amp;IN2 or IN3&amp;IN4), Speed (ENA or ENB)</a:t>
              </a:r>
              <a:endParaRPr lang="en-GB" sz="1400"/>
            </a:p>
          </p:txBody>
        </p:sp>
        <p:sp>
          <p:nvSpPr>
            <p:cNvPr id="68" name="TextBox 67">
              <a:extLst>
                <a:ext uri="{FF2B5EF4-FFF2-40B4-BE49-F238E27FC236}">
                  <a16:creationId xmlns:a16="http://schemas.microsoft.com/office/drawing/2014/main" id="{DB702651-EDA4-4B1E-B344-AAEA4CAF7524}"/>
                </a:ext>
              </a:extLst>
            </p:cNvPr>
            <p:cNvSpPr txBox="1"/>
            <p:nvPr/>
          </p:nvSpPr>
          <p:spPr>
            <a:xfrm>
              <a:off x="2006197" y="5582638"/>
              <a:ext cx="2431457" cy="523220"/>
            </a:xfrm>
            <a:prstGeom prst="rect">
              <a:avLst/>
            </a:prstGeom>
            <a:noFill/>
          </p:spPr>
          <p:txBody>
            <a:bodyPr wrap="square" rtlCol="0">
              <a:spAutoFit/>
            </a:bodyPr>
            <a:lstStyle/>
            <a:p>
              <a:pPr algn="ctr"/>
              <a:r>
                <a:rPr lang="en-MY" sz="1400"/>
                <a:t>Speed &amp; direction (OUT1&amp;OUT2 or OUT3&amp;OUT4)</a:t>
              </a:r>
              <a:endParaRPr lang="en-GB" sz="1400"/>
            </a:p>
          </p:txBody>
        </p:sp>
      </p:grpSp>
      <p:grpSp>
        <p:nvGrpSpPr>
          <p:cNvPr id="9" name="Group 8">
            <a:extLst>
              <a:ext uri="{FF2B5EF4-FFF2-40B4-BE49-F238E27FC236}">
                <a16:creationId xmlns:a16="http://schemas.microsoft.com/office/drawing/2014/main" id="{F7033A40-741A-46A3-8A3F-5BE937DF3F4D}"/>
              </a:ext>
            </a:extLst>
          </p:cNvPr>
          <p:cNvGrpSpPr/>
          <p:nvPr/>
        </p:nvGrpSpPr>
        <p:grpSpPr>
          <a:xfrm>
            <a:off x="816288" y="2099600"/>
            <a:ext cx="10801279" cy="1472307"/>
            <a:chOff x="1099608" y="4750770"/>
            <a:chExt cx="10801279" cy="1472307"/>
          </a:xfrm>
        </p:grpSpPr>
        <p:grpSp>
          <p:nvGrpSpPr>
            <p:cNvPr id="7" name="Group 6">
              <a:extLst>
                <a:ext uri="{FF2B5EF4-FFF2-40B4-BE49-F238E27FC236}">
                  <a16:creationId xmlns:a16="http://schemas.microsoft.com/office/drawing/2014/main" id="{698FD1E5-CA03-4FC9-BB7B-D3D206C7685E}"/>
                </a:ext>
              </a:extLst>
            </p:cNvPr>
            <p:cNvGrpSpPr/>
            <p:nvPr/>
          </p:nvGrpSpPr>
          <p:grpSpPr>
            <a:xfrm>
              <a:off x="1099608" y="4750770"/>
              <a:ext cx="10801279" cy="1472307"/>
              <a:chOff x="1099608" y="4750770"/>
              <a:chExt cx="10801279" cy="1472307"/>
            </a:xfrm>
          </p:grpSpPr>
          <p:grpSp>
            <p:nvGrpSpPr>
              <p:cNvPr id="27" name="Group 26">
                <a:extLst>
                  <a:ext uri="{FF2B5EF4-FFF2-40B4-BE49-F238E27FC236}">
                    <a16:creationId xmlns:a16="http://schemas.microsoft.com/office/drawing/2014/main" id="{3B3DC045-A20E-46CA-8ECB-BE2ED3411CE7}"/>
                  </a:ext>
                </a:extLst>
              </p:cNvPr>
              <p:cNvGrpSpPr/>
              <p:nvPr/>
            </p:nvGrpSpPr>
            <p:grpSpPr>
              <a:xfrm>
                <a:off x="6480594" y="4764867"/>
                <a:ext cx="1860739" cy="938431"/>
                <a:chOff x="2629596" y="3911566"/>
                <a:chExt cx="1860739" cy="938431"/>
              </a:xfrm>
            </p:grpSpPr>
            <p:pic>
              <p:nvPicPr>
                <p:cNvPr id="28" name="Picture 27">
                  <a:extLst>
                    <a:ext uri="{FF2B5EF4-FFF2-40B4-BE49-F238E27FC236}">
                      <a16:creationId xmlns:a16="http://schemas.microsoft.com/office/drawing/2014/main" id="{47D63B04-9B7F-4544-847D-0DEEA7FFD6DD}"/>
                    </a:ext>
                  </a:extLst>
                </p:cNvPr>
                <p:cNvPicPr>
                  <a:picLocks noChangeAspect="1"/>
                </p:cNvPicPr>
                <p:nvPr/>
              </p:nvPicPr>
              <p:blipFill>
                <a:blip r:embed="rId7"/>
                <a:stretch>
                  <a:fillRect/>
                </a:stretch>
              </p:blipFill>
              <p:spPr>
                <a:xfrm>
                  <a:off x="3048329" y="3911566"/>
                  <a:ext cx="965935" cy="721395"/>
                </a:xfrm>
                <a:prstGeom prst="rect">
                  <a:avLst/>
                </a:prstGeom>
              </p:spPr>
            </p:pic>
            <p:sp>
              <p:nvSpPr>
                <p:cNvPr id="29" name="TextBox 28">
                  <a:extLst>
                    <a:ext uri="{FF2B5EF4-FFF2-40B4-BE49-F238E27FC236}">
                      <a16:creationId xmlns:a16="http://schemas.microsoft.com/office/drawing/2014/main" id="{432C20A1-11F4-48F8-853B-E6CC4CA224C9}"/>
                    </a:ext>
                  </a:extLst>
                </p:cNvPr>
                <p:cNvSpPr txBox="1"/>
                <p:nvPr/>
              </p:nvSpPr>
              <p:spPr>
                <a:xfrm>
                  <a:off x="2629596" y="4619165"/>
                  <a:ext cx="1860739" cy="230832"/>
                </a:xfrm>
                <a:prstGeom prst="rect">
                  <a:avLst/>
                </a:prstGeom>
                <a:noFill/>
              </p:spPr>
              <p:txBody>
                <a:bodyPr wrap="square" rtlCol="0">
                  <a:spAutoFit/>
                </a:bodyPr>
                <a:lstStyle/>
                <a:p>
                  <a:pPr algn="ctr"/>
                  <a:r>
                    <a:rPr lang="en-MY" sz="900">
                      <a:latin typeface="+mj-lt"/>
                    </a:rPr>
                    <a:t>Fig. 10 Transfer plate [7].</a:t>
                  </a:r>
                </a:p>
              </p:txBody>
            </p:sp>
          </p:grpSp>
          <p:grpSp>
            <p:nvGrpSpPr>
              <p:cNvPr id="35" name="Group 34">
                <a:extLst>
                  <a:ext uri="{FF2B5EF4-FFF2-40B4-BE49-F238E27FC236}">
                    <a16:creationId xmlns:a16="http://schemas.microsoft.com/office/drawing/2014/main" id="{C00705BB-DF01-4CB9-BBA4-E10D331B214D}"/>
                  </a:ext>
                </a:extLst>
              </p:cNvPr>
              <p:cNvGrpSpPr>
                <a:grpSpLocks noChangeAspect="1"/>
              </p:cNvGrpSpPr>
              <p:nvPr/>
            </p:nvGrpSpPr>
            <p:grpSpPr>
              <a:xfrm>
                <a:off x="8376335" y="5292956"/>
                <a:ext cx="3524552" cy="930121"/>
                <a:chOff x="5249100" y="1166862"/>
                <a:chExt cx="5715000" cy="1508176"/>
              </a:xfrm>
            </p:grpSpPr>
            <p:pic>
              <p:nvPicPr>
                <p:cNvPr id="38" name="Picture 2">
                  <a:extLst>
                    <a:ext uri="{FF2B5EF4-FFF2-40B4-BE49-F238E27FC236}">
                      <a16:creationId xmlns:a16="http://schemas.microsoft.com/office/drawing/2014/main" id="{39E82D3F-499D-42B9-A542-7D57F5ECEC7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7310" b="26562"/>
                <a:stretch/>
              </p:blipFill>
              <p:spPr bwMode="auto">
                <a:xfrm rot="10800000">
                  <a:off x="5249100" y="1166862"/>
                  <a:ext cx="5715000" cy="131810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B47ADD4E-AB58-4213-B69B-5A9DE2205B31}"/>
                    </a:ext>
                  </a:extLst>
                </p:cNvPr>
                <p:cNvSpPr txBox="1"/>
                <p:nvPr/>
              </p:nvSpPr>
              <p:spPr>
                <a:xfrm>
                  <a:off x="6321716" y="2444206"/>
                  <a:ext cx="3866387" cy="230832"/>
                </a:xfrm>
                <a:prstGeom prst="rect">
                  <a:avLst/>
                </a:prstGeom>
                <a:noFill/>
              </p:spPr>
              <p:txBody>
                <a:bodyPr wrap="square" rtlCol="0">
                  <a:spAutoFit/>
                </a:bodyPr>
                <a:lstStyle/>
                <a:p>
                  <a:pPr algn="ctr"/>
                  <a:r>
                    <a:rPr lang="en-MY" sz="900">
                      <a:latin typeface="+mj-lt"/>
                    </a:rPr>
                    <a:t>Fig. 13 </a:t>
                  </a:r>
                  <a:r>
                    <a:rPr lang="en-MY" sz="900" err="1">
                      <a:latin typeface="+mj-lt"/>
                    </a:rPr>
                    <a:t>PSoC</a:t>
                  </a:r>
                  <a:r>
                    <a:rPr lang="en-MY" sz="900">
                      <a:latin typeface="+mj-lt"/>
                    </a:rPr>
                    <a:t> 5LP prototyping kit (CY8CKIT-059) [8].</a:t>
                  </a:r>
                </a:p>
              </p:txBody>
            </p:sp>
          </p:grpSp>
          <p:cxnSp>
            <p:nvCxnSpPr>
              <p:cNvPr id="56" name="Straight Arrow Connector 55">
                <a:extLst>
                  <a:ext uri="{FF2B5EF4-FFF2-40B4-BE49-F238E27FC236}">
                    <a16:creationId xmlns:a16="http://schemas.microsoft.com/office/drawing/2014/main" id="{710D499F-FD0B-4F5A-8C15-DDE3733379BF}"/>
                  </a:ext>
                </a:extLst>
              </p:cNvPr>
              <p:cNvCxnSpPr>
                <a:cxnSpLocks/>
                <a:endCxn id="28" idx="1"/>
              </p:cNvCxnSpPr>
              <p:nvPr/>
            </p:nvCxnSpPr>
            <p:spPr>
              <a:xfrm flipV="1">
                <a:off x="1099608" y="5125565"/>
                <a:ext cx="5799719" cy="31462"/>
              </a:xfrm>
              <a:prstGeom prst="straightConnector1">
                <a:avLst/>
              </a:prstGeom>
              <a:ln w="28575">
                <a:solidFill>
                  <a:srgbClr val="009900"/>
                </a:solidFill>
                <a:tailEnd type="triangle"/>
              </a:ln>
            </p:spPr>
            <p:style>
              <a:lnRef idx="3">
                <a:schemeClr val="accent6"/>
              </a:lnRef>
              <a:fillRef idx="0">
                <a:schemeClr val="accent6"/>
              </a:fillRef>
              <a:effectRef idx="2">
                <a:schemeClr val="accent6"/>
              </a:effectRef>
              <a:fontRef idx="minor">
                <a:schemeClr val="tx1"/>
              </a:fontRef>
            </p:style>
          </p:cxnSp>
          <p:sp>
            <p:nvSpPr>
              <p:cNvPr id="65" name="TextBox 64">
                <a:extLst>
                  <a:ext uri="{FF2B5EF4-FFF2-40B4-BE49-F238E27FC236}">
                    <a16:creationId xmlns:a16="http://schemas.microsoft.com/office/drawing/2014/main" id="{25B7FCFE-AF1D-4FE4-BC6A-CBE72E9CF3D6}"/>
                  </a:ext>
                </a:extLst>
              </p:cNvPr>
              <p:cNvSpPr txBox="1"/>
              <p:nvPr/>
            </p:nvSpPr>
            <p:spPr>
              <a:xfrm>
                <a:off x="7996530" y="4750770"/>
                <a:ext cx="1860739" cy="523220"/>
              </a:xfrm>
              <a:prstGeom prst="rect">
                <a:avLst/>
              </a:prstGeom>
              <a:noFill/>
            </p:spPr>
            <p:txBody>
              <a:bodyPr wrap="square" rtlCol="0">
                <a:spAutoFit/>
              </a:bodyPr>
              <a:lstStyle/>
              <a:p>
                <a:r>
                  <a:rPr lang="en-MY" sz="1400"/>
                  <a:t>Travelled distance (Phase A &amp; Phase B)</a:t>
                </a:r>
                <a:endParaRPr lang="en-GB" sz="1400"/>
              </a:p>
            </p:txBody>
          </p:sp>
          <p:sp>
            <p:nvSpPr>
              <p:cNvPr id="66" name="TextBox 65">
                <a:extLst>
                  <a:ext uri="{FF2B5EF4-FFF2-40B4-BE49-F238E27FC236}">
                    <a16:creationId xmlns:a16="http://schemas.microsoft.com/office/drawing/2014/main" id="{CC071911-BCC3-4400-A83C-EB293533502D}"/>
                  </a:ext>
                </a:extLst>
              </p:cNvPr>
              <p:cNvSpPr txBox="1"/>
              <p:nvPr/>
            </p:nvSpPr>
            <p:spPr>
              <a:xfrm>
                <a:off x="3540006" y="4824693"/>
                <a:ext cx="2146735" cy="307777"/>
              </a:xfrm>
              <a:prstGeom prst="rect">
                <a:avLst/>
              </a:prstGeom>
              <a:noFill/>
            </p:spPr>
            <p:txBody>
              <a:bodyPr wrap="square" rtlCol="0">
                <a:spAutoFit/>
              </a:bodyPr>
              <a:lstStyle/>
              <a:p>
                <a:pPr algn="ctr"/>
                <a:r>
                  <a:rPr lang="en-MY" sz="1400"/>
                  <a:t>Light output phases</a:t>
                </a:r>
                <a:endParaRPr lang="en-GB" sz="1400"/>
              </a:p>
            </p:txBody>
          </p:sp>
        </p:grpSp>
        <p:cxnSp>
          <p:nvCxnSpPr>
            <p:cNvPr id="61" name="Straight Arrow Connector 60">
              <a:extLst>
                <a:ext uri="{FF2B5EF4-FFF2-40B4-BE49-F238E27FC236}">
                  <a16:creationId xmlns:a16="http://schemas.microsoft.com/office/drawing/2014/main" id="{E2F73E49-D556-403F-80AD-C2DD080435AA}"/>
                </a:ext>
              </a:extLst>
            </p:cNvPr>
            <p:cNvCxnSpPr>
              <a:cxnSpLocks/>
              <a:stCxn id="28" idx="3"/>
            </p:cNvCxnSpPr>
            <p:nvPr/>
          </p:nvCxnSpPr>
          <p:spPr>
            <a:xfrm>
              <a:off x="7865262" y="5125565"/>
              <a:ext cx="633594" cy="256633"/>
            </a:xfrm>
            <a:prstGeom prst="straightConnector1">
              <a:avLst/>
            </a:prstGeom>
            <a:ln w="28575">
              <a:solidFill>
                <a:srgbClr val="009900"/>
              </a:solidFill>
              <a:tailEnd type="triangle"/>
            </a:ln>
          </p:spPr>
          <p:style>
            <a:lnRef idx="3">
              <a:schemeClr val="accent6"/>
            </a:lnRef>
            <a:fillRef idx="0">
              <a:schemeClr val="accent6"/>
            </a:fillRef>
            <a:effectRef idx="2">
              <a:schemeClr val="accent6"/>
            </a:effectRef>
            <a:fontRef idx="minor">
              <a:schemeClr val="tx1"/>
            </a:fontRef>
          </p:style>
        </p:cxnSp>
      </p:grpSp>
      <p:sp>
        <p:nvSpPr>
          <p:cNvPr id="6" name="Rectangle 5">
            <a:extLst>
              <a:ext uri="{FF2B5EF4-FFF2-40B4-BE49-F238E27FC236}">
                <a16:creationId xmlns:a16="http://schemas.microsoft.com/office/drawing/2014/main" id="{0EE23C04-CCB3-4DB4-8894-FD98B58ACDED}"/>
              </a:ext>
            </a:extLst>
          </p:cNvPr>
          <p:cNvSpPr/>
          <p:nvPr/>
        </p:nvSpPr>
        <p:spPr>
          <a:xfrm>
            <a:off x="160408" y="1570318"/>
            <a:ext cx="11995380" cy="3216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5" name="Picture 44">
            <a:extLst>
              <a:ext uri="{FF2B5EF4-FFF2-40B4-BE49-F238E27FC236}">
                <a16:creationId xmlns:a16="http://schemas.microsoft.com/office/drawing/2014/main" id="{3B44AADA-DC9D-4C10-B119-5BC31468CD18}"/>
              </a:ext>
            </a:extLst>
          </p:cNvPr>
          <p:cNvPicPr>
            <a:picLocks noChangeAspect="1"/>
          </p:cNvPicPr>
          <p:nvPr/>
        </p:nvPicPr>
        <p:blipFill>
          <a:blip r:embed="rId3"/>
          <a:stretch>
            <a:fillRect/>
          </a:stretch>
        </p:blipFill>
        <p:spPr>
          <a:xfrm>
            <a:off x="1362592" y="2050018"/>
            <a:ext cx="4487138" cy="2618774"/>
          </a:xfrm>
          <a:prstGeom prst="rect">
            <a:avLst/>
          </a:prstGeom>
        </p:spPr>
      </p:pic>
      <p:grpSp>
        <p:nvGrpSpPr>
          <p:cNvPr id="46" name="Group 45">
            <a:extLst>
              <a:ext uri="{FF2B5EF4-FFF2-40B4-BE49-F238E27FC236}">
                <a16:creationId xmlns:a16="http://schemas.microsoft.com/office/drawing/2014/main" id="{9E978B6B-048E-4D77-A535-D73AD286BD32}"/>
              </a:ext>
            </a:extLst>
          </p:cNvPr>
          <p:cNvGrpSpPr>
            <a:grpSpLocks noChangeAspect="1"/>
          </p:cNvGrpSpPr>
          <p:nvPr/>
        </p:nvGrpSpPr>
        <p:grpSpPr>
          <a:xfrm>
            <a:off x="7075734" y="2043020"/>
            <a:ext cx="3990229" cy="2618774"/>
            <a:chOff x="7837076" y="2030096"/>
            <a:chExt cx="4026959" cy="2586629"/>
          </a:xfrm>
        </p:grpSpPr>
        <p:pic>
          <p:nvPicPr>
            <p:cNvPr id="47" name="Picture 46">
              <a:extLst>
                <a:ext uri="{FF2B5EF4-FFF2-40B4-BE49-F238E27FC236}">
                  <a16:creationId xmlns:a16="http://schemas.microsoft.com/office/drawing/2014/main" id="{61DC5F43-354D-4FD6-A5FE-BA4FF3EAD6F7}"/>
                </a:ext>
              </a:extLst>
            </p:cNvPr>
            <p:cNvPicPr>
              <a:picLocks noChangeAspect="1"/>
            </p:cNvPicPr>
            <p:nvPr/>
          </p:nvPicPr>
          <p:blipFill>
            <a:blip r:embed="rId5"/>
            <a:stretch>
              <a:fillRect/>
            </a:stretch>
          </p:blipFill>
          <p:spPr>
            <a:xfrm>
              <a:off x="7837076" y="2030096"/>
              <a:ext cx="4026959" cy="2586629"/>
            </a:xfrm>
            <a:prstGeom prst="rect">
              <a:avLst/>
            </a:prstGeom>
          </p:spPr>
        </p:pic>
        <p:sp>
          <p:nvSpPr>
            <p:cNvPr id="48" name="TextBox 47">
              <a:extLst>
                <a:ext uri="{FF2B5EF4-FFF2-40B4-BE49-F238E27FC236}">
                  <a16:creationId xmlns:a16="http://schemas.microsoft.com/office/drawing/2014/main" id="{55320CDE-B75C-4261-BAD7-8F3279DA8737}"/>
                </a:ext>
              </a:extLst>
            </p:cNvPr>
            <p:cNvSpPr txBox="1"/>
            <p:nvPr/>
          </p:nvSpPr>
          <p:spPr>
            <a:xfrm>
              <a:off x="10088106" y="3554896"/>
              <a:ext cx="1362513" cy="638397"/>
            </a:xfrm>
            <a:prstGeom prst="rect">
              <a:avLst/>
            </a:prstGeom>
            <a:noFill/>
          </p:spPr>
          <p:txBody>
            <a:bodyPr wrap="square" rtlCol="0">
              <a:spAutoFit/>
            </a:bodyPr>
            <a:lstStyle/>
            <a:p>
              <a:r>
                <a:rPr lang="en-MY"/>
                <a:t>Motor driver</a:t>
              </a:r>
              <a:endParaRPr lang="en-GB"/>
            </a:p>
          </p:txBody>
        </p:sp>
        <p:sp>
          <p:nvSpPr>
            <p:cNvPr id="49" name="TextBox 48">
              <a:extLst>
                <a:ext uri="{FF2B5EF4-FFF2-40B4-BE49-F238E27FC236}">
                  <a16:creationId xmlns:a16="http://schemas.microsoft.com/office/drawing/2014/main" id="{E547DE39-40DA-4BC8-8846-6962105A06BD}"/>
                </a:ext>
              </a:extLst>
            </p:cNvPr>
            <p:cNvSpPr txBox="1"/>
            <p:nvPr/>
          </p:nvSpPr>
          <p:spPr>
            <a:xfrm>
              <a:off x="9850555" y="2239539"/>
              <a:ext cx="1857060" cy="638397"/>
            </a:xfrm>
            <a:prstGeom prst="rect">
              <a:avLst/>
            </a:prstGeom>
            <a:noFill/>
          </p:spPr>
          <p:txBody>
            <a:bodyPr wrap="square" rtlCol="0">
              <a:spAutoFit/>
            </a:bodyPr>
            <a:lstStyle/>
            <a:p>
              <a:r>
                <a:rPr lang="en-MY" err="1"/>
                <a:t>PSoC</a:t>
              </a:r>
              <a:br>
                <a:rPr lang="en-MY"/>
              </a:br>
              <a:r>
                <a:rPr lang="en-MY"/>
                <a:t>microcontroller</a:t>
              </a:r>
              <a:endParaRPr lang="en-GB"/>
            </a:p>
          </p:txBody>
        </p:sp>
      </p:grpSp>
      <p:sp>
        <p:nvSpPr>
          <p:cNvPr id="50" name="Title 1">
            <a:extLst>
              <a:ext uri="{FF2B5EF4-FFF2-40B4-BE49-F238E27FC236}">
                <a16:creationId xmlns:a16="http://schemas.microsoft.com/office/drawing/2014/main" id="{F6A9ED54-1DA3-43A2-B1C0-A0E8DDB4127B}"/>
              </a:ext>
            </a:extLst>
          </p:cNvPr>
          <p:cNvSpPr txBox="1">
            <a:spLocks/>
          </p:cNvSpPr>
          <p:nvPr/>
        </p:nvSpPr>
        <p:spPr>
          <a:xfrm>
            <a:off x="160409" y="1646673"/>
            <a:ext cx="11871184"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20 Bottom and top views of the robot.</a:t>
            </a:r>
            <a:endParaRPr lang="en-MY" sz="1600"/>
          </a:p>
        </p:txBody>
      </p:sp>
      <p:sp>
        <p:nvSpPr>
          <p:cNvPr id="92" name="Rectangle 91">
            <a:extLst>
              <a:ext uri="{FF2B5EF4-FFF2-40B4-BE49-F238E27FC236}">
                <a16:creationId xmlns:a16="http://schemas.microsoft.com/office/drawing/2014/main" id="{5354A721-9CAF-4C76-A713-54E87A1D7B53}"/>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93" name="Rectangle 92">
            <a:extLst>
              <a:ext uri="{FF2B5EF4-FFF2-40B4-BE49-F238E27FC236}">
                <a16:creationId xmlns:a16="http://schemas.microsoft.com/office/drawing/2014/main" id="{5947144D-024E-44BC-9EE7-C1B22020873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94" name="Rectangle 93">
            <a:extLst>
              <a:ext uri="{FF2B5EF4-FFF2-40B4-BE49-F238E27FC236}">
                <a16:creationId xmlns:a16="http://schemas.microsoft.com/office/drawing/2014/main" id="{F1E86000-F5C5-4755-A83F-BB14CF3302DF}"/>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Motion Flow &amp; Key Methods</a:t>
            </a:r>
            <a:endParaRPr lang="en-MY" sz="1400"/>
          </a:p>
        </p:txBody>
      </p:sp>
      <p:sp>
        <p:nvSpPr>
          <p:cNvPr id="95" name="Rectangle 94">
            <a:extLst>
              <a:ext uri="{FF2B5EF4-FFF2-40B4-BE49-F238E27FC236}">
                <a16:creationId xmlns:a16="http://schemas.microsoft.com/office/drawing/2014/main" id="{5E5435F2-420A-41E2-AD8B-01640907CBDE}"/>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Movement Mechanism</a:t>
            </a:r>
            <a:endParaRPr lang="en-MY" sz="1400"/>
          </a:p>
        </p:txBody>
      </p:sp>
      <p:sp>
        <p:nvSpPr>
          <p:cNvPr id="96" name="Rectangle 95">
            <a:extLst>
              <a:ext uri="{FF2B5EF4-FFF2-40B4-BE49-F238E27FC236}">
                <a16:creationId xmlns:a16="http://schemas.microsoft.com/office/drawing/2014/main" id="{C861B113-AC56-41D2-B41B-00DA413DB3EB}"/>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Puck Handling Mechanism</a:t>
            </a:r>
            <a:endParaRPr lang="en-MY"/>
          </a:p>
        </p:txBody>
      </p:sp>
      <p:sp>
        <p:nvSpPr>
          <p:cNvPr id="97" name="Rectangle 96">
            <a:extLst>
              <a:ext uri="{FF2B5EF4-FFF2-40B4-BE49-F238E27FC236}">
                <a16:creationId xmlns:a16="http://schemas.microsoft.com/office/drawing/2014/main" id="{2187343E-3CB5-40E5-BC37-F33D4855E3D5}"/>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Colour</a:t>
            </a:r>
            <a:r>
              <a:rPr lang="en-US"/>
              <a:t> Sensing Mechanism</a:t>
            </a:r>
            <a:endParaRPr lang="en-MY"/>
          </a:p>
        </p:txBody>
      </p:sp>
      <p:sp>
        <p:nvSpPr>
          <p:cNvPr id="98" name="Rectangle 97">
            <a:extLst>
              <a:ext uri="{FF2B5EF4-FFF2-40B4-BE49-F238E27FC236}">
                <a16:creationId xmlns:a16="http://schemas.microsoft.com/office/drawing/2014/main" id="{E3BA10A7-DC04-4047-8766-76BFB89593B5}"/>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99" name="Rectangle 98">
            <a:extLst>
              <a:ext uri="{FF2B5EF4-FFF2-40B4-BE49-F238E27FC236}">
                <a16:creationId xmlns:a16="http://schemas.microsoft.com/office/drawing/2014/main" id="{102FFA9D-6276-4DD6-BD47-F44CB5B199D2}"/>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100" name="Rectangle 99">
            <a:extLst>
              <a:ext uri="{FF2B5EF4-FFF2-40B4-BE49-F238E27FC236}">
                <a16:creationId xmlns:a16="http://schemas.microsoft.com/office/drawing/2014/main" id="{01077C4D-A35F-4A7F-82F6-405F35EAD092}"/>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101" name="Rectangle 100">
            <a:extLst>
              <a:ext uri="{FF2B5EF4-FFF2-40B4-BE49-F238E27FC236}">
                <a16:creationId xmlns:a16="http://schemas.microsoft.com/office/drawing/2014/main" id="{59639EED-9B74-48D2-9BFC-C38CAB826E90}"/>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11" name="Slide Number Placeholder 10">
            <a:extLst>
              <a:ext uri="{FF2B5EF4-FFF2-40B4-BE49-F238E27FC236}">
                <a16:creationId xmlns:a16="http://schemas.microsoft.com/office/drawing/2014/main" id="{D15A6022-F360-450C-B201-8ECA35F9A8A1}"/>
              </a:ext>
            </a:extLst>
          </p:cNvPr>
          <p:cNvSpPr>
            <a:spLocks noGrp="1"/>
          </p:cNvSpPr>
          <p:nvPr>
            <p:ph type="sldNum" sz="quarter" idx="12"/>
          </p:nvPr>
        </p:nvSpPr>
        <p:spPr/>
        <p:txBody>
          <a:bodyPr/>
          <a:lstStyle/>
          <a:p>
            <a:fld id="{330EA680-D336-4FF7-8B7A-9848BB0A1C32}" type="slidenum">
              <a:rPr lang="en-US" smtClean="0"/>
              <a:t>26</a:t>
            </a:fld>
            <a:endParaRPr lang="en-US"/>
          </a:p>
        </p:txBody>
      </p:sp>
      <p:grpSp>
        <p:nvGrpSpPr>
          <p:cNvPr id="102" name="Group 101">
            <a:extLst>
              <a:ext uri="{FF2B5EF4-FFF2-40B4-BE49-F238E27FC236}">
                <a16:creationId xmlns:a16="http://schemas.microsoft.com/office/drawing/2014/main" id="{86E69AAF-3BB2-4B44-8B5C-D4C1B437455C}"/>
              </a:ext>
            </a:extLst>
          </p:cNvPr>
          <p:cNvGrpSpPr/>
          <p:nvPr/>
        </p:nvGrpSpPr>
        <p:grpSpPr>
          <a:xfrm>
            <a:off x="864797" y="2314541"/>
            <a:ext cx="4356933" cy="886457"/>
            <a:chOff x="240614" y="2095507"/>
            <a:chExt cx="4660570" cy="974882"/>
          </a:xfrm>
        </p:grpSpPr>
        <p:sp>
          <p:nvSpPr>
            <p:cNvPr id="103" name="TextBox 102">
              <a:extLst>
                <a:ext uri="{FF2B5EF4-FFF2-40B4-BE49-F238E27FC236}">
                  <a16:creationId xmlns:a16="http://schemas.microsoft.com/office/drawing/2014/main" id="{72EB3AF6-B24C-4442-B867-BFC6BAED23E9}"/>
                </a:ext>
              </a:extLst>
            </p:cNvPr>
            <p:cNvSpPr txBox="1"/>
            <p:nvPr/>
          </p:nvSpPr>
          <p:spPr>
            <a:xfrm>
              <a:off x="240614" y="2095507"/>
              <a:ext cx="1173719" cy="369332"/>
            </a:xfrm>
            <a:prstGeom prst="rect">
              <a:avLst/>
            </a:prstGeom>
            <a:noFill/>
          </p:spPr>
          <p:txBody>
            <a:bodyPr wrap="none" rtlCol="0">
              <a:spAutoFit/>
            </a:bodyPr>
            <a:lstStyle/>
            <a:p>
              <a:r>
                <a:rPr lang="en-MY">
                  <a:solidFill>
                    <a:srgbClr val="FF0000"/>
                  </a:solidFill>
                </a:rPr>
                <a:t>Castor ball</a:t>
              </a:r>
              <a:endParaRPr lang="en-GB">
                <a:solidFill>
                  <a:srgbClr val="FF0000"/>
                </a:solidFill>
              </a:endParaRPr>
            </a:p>
          </p:txBody>
        </p:sp>
        <p:sp>
          <p:nvSpPr>
            <p:cNvPr id="104" name="Rectangle 103">
              <a:extLst>
                <a:ext uri="{FF2B5EF4-FFF2-40B4-BE49-F238E27FC236}">
                  <a16:creationId xmlns:a16="http://schemas.microsoft.com/office/drawing/2014/main" id="{4A4EE840-34B2-4C29-9FBE-293D77D87E2C}"/>
                </a:ext>
              </a:extLst>
            </p:cNvPr>
            <p:cNvSpPr/>
            <p:nvPr/>
          </p:nvSpPr>
          <p:spPr>
            <a:xfrm>
              <a:off x="1474479" y="2169015"/>
              <a:ext cx="3426705" cy="90137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1014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Movement Mechanism</a:t>
            </a:r>
            <a:br>
              <a:rPr lang="en-MY">
                <a:latin typeface="+mn-lt"/>
              </a:rPr>
            </a:br>
            <a:r>
              <a:rPr lang="en-MY">
                <a:latin typeface="+mn-lt"/>
              </a:rPr>
              <a:t>(Software)</a:t>
            </a:r>
            <a:endParaRPr lang="en-GB">
              <a:latin typeface="+mn-lt"/>
            </a:endParaRPr>
          </a:p>
        </p:txBody>
      </p:sp>
      <p:sp>
        <p:nvSpPr>
          <p:cNvPr id="3" name="Content Placeholder 2">
            <a:extLst>
              <a:ext uri="{FF2B5EF4-FFF2-40B4-BE49-F238E27FC236}">
                <a16:creationId xmlns:a16="http://schemas.microsoft.com/office/drawing/2014/main" id="{35885CBC-D517-4518-9936-3008D4A393E6}"/>
              </a:ext>
            </a:extLst>
          </p:cNvPr>
          <p:cNvSpPr>
            <a:spLocks noGrp="1"/>
          </p:cNvSpPr>
          <p:nvPr>
            <p:ph idx="1"/>
          </p:nvPr>
        </p:nvSpPr>
        <p:spPr>
          <a:xfrm>
            <a:off x="838200" y="1825625"/>
            <a:ext cx="4550664" cy="4351338"/>
          </a:xfrm>
        </p:spPr>
        <p:txBody>
          <a:bodyPr/>
          <a:lstStyle/>
          <a:p>
            <a:r>
              <a:rPr lang="en-MY"/>
              <a:t>Travelled distance feedback</a:t>
            </a:r>
          </a:p>
          <a:p>
            <a:r>
              <a:rPr lang="en-MY"/>
              <a:t>Motion control</a:t>
            </a:r>
          </a:p>
          <a:p>
            <a:pPr lvl="1"/>
            <a:r>
              <a:rPr lang="en-MY"/>
              <a:t>Straight-line motion</a:t>
            </a:r>
          </a:p>
          <a:p>
            <a:pPr lvl="1"/>
            <a:r>
              <a:rPr lang="en-MY"/>
              <a:t>Stop movement</a:t>
            </a:r>
          </a:p>
          <a:p>
            <a:r>
              <a:rPr lang="en-MY"/>
              <a:t>Speed control</a:t>
            </a:r>
          </a:p>
          <a:p>
            <a:r>
              <a:rPr lang="en-MY"/>
              <a:t>Proportional controller for differential drive mechanism</a:t>
            </a:r>
            <a:endParaRPr lang="en-GB"/>
          </a:p>
        </p:txBody>
      </p:sp>
      <p:grpSp>
        <p:nvGrpSpPr>
          <p:cNvPr id="4" name="Group 3">
            <a:extLst>
              <a:ext uri="{FF2B5EF4-FFF2-40B4-BE49-F238E27FC236}">
                <a16:creationId xmlns:a16="http://schemas.microsoft.com/office/drawing/2014/main" id="{D3990BDC-0B8B-4E3C-AA8E-69152FC756A6}"/>
              </a:ext>
            </a:extLst>
          </p:cNvPr>
          <p:cNvGrpSpPr/>
          <p:nvPr/>
        </p:nvGrpSpPr>
        <p:grpSpPr>
          <a:xfrm>
            <a:off x="5683294" y="1825625"/>
            <a:ext cx="6067970" cy="3168278"/>
            <a:chOff x="5683294" y="1825625"/>
            <a:chExt cx="6067970" cy="3168278"/>
          </a:xfrm>
        </p:grpSpPr>
        <p:pic>
          <p:nvPicPr>
            <p:cNvPr id="6" name="Picture 5">
              <a:extLst>
                <a:ext uri="{FF2B5EF4-FFF2-40B4-BE49-F238E27FC236}">
                  <a16:creationId xmlns:a16="http://schemas.microsoft.com/office/drawing/2014/main" id="{BFCEDAE7-7765-4DB0-9A94-DCA3EB82D8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83294" y="1825625"/>
              <a:ext cx="6067970" cy="2617257"/>
            </a:xfrm>
            <a:prstGeom prst="rect">
              <a:avLst/>
            </a:prstGeom>
          </p:spPr>
        </p:pic>
        <p:sp>
          <p:nvSpPr>
            <p:cNvPr id="5" name="Title 1">
              <a:extLst>
                <a:ext uri="{FF2B5EF4-FFF2-40B4-BE49-F238E27FC236}">
                  <a16:creationId xmlns:a16="http://schemas.microsoft.com/office/drawing/2014/main" id="{C4D397BA-D378-4D32-B190-0A1FFACC5728}"/>
                </a:ext>
              </a:extLst>
            </p:cNvPr>
            <p:cNvSpPr txBox="1">
              <a:spLocks/>
            </p:cNvSpPr>
            <p:nvPr/>
          </p:nvSpPr>
          <p:spPr>
            <a:xfrm>
              <a:off x="5796361" y="4442882"/>
              <a:ext cx="578604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21 Movement Subsystem.</a:t>
              </a:r>
              <a:endParaRPr lang="en-MY" sz="1200"/>
            </a:p>
          </p:txBody>
        </p:sp>
      </p:grpSp>
      <p:sp>
        <p:nvSpPr>
          <p:cNvPr id="27" name="Rectangle 26">
            <a:extLst>
              <a:ext uri="{FF2B5EF4-FFF2-40B4-BE49-F238E27FC236}">
                <a16:creationId xmlns:a16="http://schemas.microsoft.com/office/drawing/2014/main" id="{E99E7956-96B9-424C-83B3-2CA8FF707B19}"/>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28" name="Rectangle 27">
            <a:extLst>
              <a:ext uri="{FF2B5EF4-FFF2-40B4-BE49-F238E27FC236}">
                <a16:creationId xmlns:a16="http://schemas.microsoft.com/office/drawing/2014/main" id="{E0DCD605-F0F4-4F00-8A9C-DEB819EDDB8F}"/>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29" name="Rectangle 28">
            <a:extLst>
              <a:ext uri="{FF2B5EF4-FFF2-40B4-BE49-F238E27FC236}">
                <a16:creationId xmlns:a16="http://schemas.microsoft.com/office/drawing/2014/main" id="{9D3FD664-0737-4DF5-AE6E-16A9F6868372}"/>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30" name="Rectangle 29">
            <a:extLst>
              <a:ext uri="{FF2B5EF4-FFF2-40B4-BE49-F238E27FC236}">
                <a16:creationId xmlns:a16="http://schemas.microsoft.com/office/drawing/2014/main" id="{58CCFBA4-8B64-4408-8469-A633CF0BEC62}"/>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31" name="Rectangle 30">
            <a:extLst>
              <a:ext uri="{FF2B5EF4-FFF2-40B4-BE49-F238E27FC236}">
                <a16:creationId xmlns:a16="http://schemas.microsoft.com/office/drawing/2014/main" id="{284F04EC-89F4-416F-834B-0C77AB0A4192}"/>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32" name="Rectangle 31">
            <a:extLst>
              <a:ext uri="{FF2B5EF4-FFF2-40B4-BE49-F238E27FC236}">
                <a16:creationId xmlns:a16="http://schemas.microsoft.com/office/drawing/2014/main" id="{EA44C784-FEE3-4AE9-9841-E7BDED7ECFDF}"/>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33" name="Rectangle 32">
            <a:extLst>
              <a:ext uri="{FF2B5EF4-FFF2-40B4-BE49-F238E27FC236}">
                <a16:creationId xmlns:a16="http://schemas.microsoft.com/office/drawing/2014/main" id="{1BE916E7-F8E7-4923-8C58-F5665EDB82A6}"/>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34" name="Rectangle 33">
            <a:extLst>
              <a:ext uri="{FF2B5EF4-FFF2-40B4-BE49-F238E27FC236}">
                <a16:creationId xmlns:a16="http://schemas.microsoft.com/office/drawing/2014/main" id="{EC46B602-F6F6-4BF8-AE7B-EFED9C02D6A8}"/>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35" name="Rectangle 34">
            <a:extLst>
              <a:ext uri="{FF2B5EF4-FFF2-40B4-BE49-F238E27FC236}">
                <a16:creationId xmlns:a16="http://schemas.microsoft.com/office/drawing/2014/main" id="{E4C7BAEA-8689-4632-9D67-BDF7AAE5BD0F}"/>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36" name="Rectangle 35">
            <a:extLst>
              <a:ext uri="{FF2B5EF4-FFF2-40B4-BE49-F238E27FC236}">
                <a16:creationId xmlns:a16="http://schemas.microsoft.com/office/drawing/2014/main" id="{A3FC9233-5C6D-46E1-89CF-F6484E7B972D}"/>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7" name="Slide Number Placeholder 36">
            <a:extLst>
              <a:ext uri="{FF2B5EF4-FFF2-40B4-BE49-F238E27FC236}">
                <a16:creationId xmlns:a16="http://schemas.microsoft.com/office/drawing/2014/main" id="{55B98358-61BE-4719-8CED-B705899F4099}"/>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351814473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973-1A87-4CAE-876B-E7857D7EFF5E}"/>
              </a:ext>
            </a:extLst>
          </p:cNvPr>
          <p:cNvSpPr>
            <a:spLocks noGrp="1"/>
          </p:cNvSpPr>
          <p:nvPr>
            <p:ph type="title"/>
          </p:nvPr>
        </p:nvSpPr>
        <p:spPr/>
        <p:txBody>
          <a:bodyPr/>
          <a:lstStyle/>
          <a:p>
            <a:r>
              <a:rPr lang="en-MY">
                <a:latin typeface="+mn-lt"/>
              </a:rPr>
              <a:t>Travelled Distance Feedback</a:t>
            </a:r>
            <a:endParaRPr lang="en-GB">
              <a:latin typeface="+mn-lt"/>
            </a:endParaRPr>
          </a:p>
        </p:txBody>
      </p:sp>
      <p:grpSp>
        <p:nvGrpSpPr>
          <p:cNvPr id="6" name="Group 5">
            <a:extLst>
              <a:ext uri="{FF2B5EF4-FFF2-40B4-BE49-F238E27FC236}">
                <a16:creationId xmlns:a16="http://schemas.microsoft.com/office/drawing/2014/main" id="{A56D34B9-E294-43A5-AE60-B2C2A1E7B53B}"/>
              </a:ext>
            </a:extLst>
          </p:cNvPr>
          <p:cNvGrpSpPr/>
          <p:nvPr/>
        </p:nvGrpSpPr>
        <p:grpSpPr>
          <a:xfrm>
            <a:off x="365252" y="1496521"/>
            <a:ext cx="2484450" cy="1854371"/>
            <a:chOff x="8063455" y="355202"/>
            <a:chExt cx="3637034" cy="2646095"/>
          </a:xfrm>
        </p:grpSpPr>
        <p:grpSp>
          <p:nvGrpSpPr>
            <p:cNvPr id="8" name="Group 7">
              <a:extLst>
                <a:ext uri="{FF2B5EF4-FFF2-40B4-BE49-F238E27FC236}">
                  <a16:creationId xmlns:a16="http://schemas.microsoft.com/office/drawing/2014/main" id="{11B805E0-CBF2-4EA0-9380-FB9A3EBDB2C8}"/>
                </a:ext>
              </a:extLst>
            </p:cNvPr>
            <p:cNvGrpSpPr/>
            <p:nvPr/>
          </p:nvGrpSpPr>
          <p:grpSpPr>
            <a:xfrm>
              <a:off x="8063455" y="355202"/>
              <a:ext cx="3637034" cy="2407645"/>
              <a:chOff x="8034606" y="442661"/>
              <a:chExt cx="3637034" cy="2407645"/>
            </a:xfrm>
          </p:grpSpPr>
          <p:sp>
            <p:nvSpPr>
              <p:cNvPr id="10" name="TextBox 9">
                <a:extLst>
                  <a:ext uri="{FF2B5EF4-FFF2-40B4-BE49-F238E27FC236}">
                    <a16:creationId xmlns:a16="http://schemas.microsoft.com/office/drawing/2014/main" id="{D2DF53AA-CC1B-4BF0-BE00-1425B5DD4B42}"/>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pic>
            <p:nvPicPr>
              <p:cNvPr id="11" name="Picture 10">
                <a:extLst>
                  <a:ext uri="{FF2B5EF4-FFF2-40B4-BE49-F238E27FC236}">
                    <a16:creationId xmlns:a16="http://schemas.microsoft.com/office/drawing/2014/main" id="{AFAC1FA3-3B77-439C-99D2-8414531C5514}"/>
                  </a:ext>
                </a:extLst>
              </p:cNvPr>
              <p:cNvPicPr>
                <a:picLocks noChangeAspect="1"/>
              </p:cNvPicPr>
              <p:nvPr/>
            </p:nvPicPr>
            <p:blipFill>
              <a:blip r:embed="rId3"/>
              <a:stretch>
                <a:fillRect/>
              </a:stretch>
            </p:blipFill>
            <p:spPr>
              <a:xfrm>
                <a:off x="8738383" y="442661"/>
                <a:ext cx="2933257" cy="2407645"/>
              </a:xfrm>
              <a:prstGeom prst="rect">
                <a:avLst/>
              </a:prstGeom>
              <a:ln w="38100">
                <a:solidFill>
                  <a:srgbClr val="0000FF"/>
                </a:solidFill>
                <a:prstDash val="dash"/>
              </a:ln>
            </p:spPr>
          </p:pic>
          <p:sp>
            <p:nvSpPr>
              <p:cNvPr id="12" name="TextBox 11">
                <a:extLst>
                  <a:ext uri="{FF2B5EF4-FFF2-40B4-BE49-F238E27FC236}">
                    <a16:creationId xmlns:a16="http://schemas.microsoft.com/office/drawing/2014/main" id="{D45CCD34-CA31-4FEE-9E97-4435FFC11B31}"/>
                  </a:ext>
                </a:extLst>
              </p:cNvPr>
              <p:cNvSpPr txBox="1"/>
              <p:nvPr/>
            </p:nvSpPr>
            <p:spPr>
              <a:xfrm>
                <a:off x="9052923" y="1554865"/>
                <a:ext cx="1860739" cy="230832"/>
              </a:xfrm>
              <a:prstGeom prst="rect">
                <a:avLst/>
              </a:prstGeom>
              <a:noFill/>
            </p:spPr>
            <p:txBody>
              <a:bodyPr wrap="square" rtlCol="0">
                <a:spAutoFit/>
              </a:bodyPr>
              <a:lstStyle/>
              <a:p>
                <a:pPr algn="ctr"/>
                <a:r>
                  <a:rPr lang="en-MY" sz="900">
                    <a:solidFill>
                      <a:schemeClr val="bg1"/>
                    </a:solidFill>
                    <a:latin typeface="+mj-lt"/>
                  </a:rPr>
                  <a:t>Gearbox</a:t>
                </a:r>
              </a:p>
            </p:txBody>
          </p:sp>
          <p:sp>
            <p:nvSpPr>
              <p:cNvPr id="13" name="TextBox 12">
                <a:extLst>
                  <a:ext uri="{FF2B5EF4-FFF2-40B4-BE49-F238E27FC236}">
                    <a16:creationId xmlns:a16="http://schemas.microsoft.com/office/drawing/2014/main" id="{84276BA5-E841-48F6-90EC-F8D3D9031C0D}"/>
                  </a:ext>
                </a:extLst>
              </p:cNvPr>
              <p:cNvSpPr txBox="1"/>
              <p:nvPr/>
            </p:nvSpPr>
            <p:spPr>
              <a:xfrm>
                <a:off x="8034606" y="870042"/>
                <a:ext cx="1394308" cy="369332"/>
              </a:xfrm>
              <a:prstGeom prst="rect">
                <a:avLst/>
              </a:prstGeom>
              <a:noFill/>
            </p:spPr>
            <p:txBody>
              <a:bodyPr wrap="square" rtlCol="0">
                <a:spAutoFit/>
              </a:bodyPr>
              <a:lstStyle/>
              <a:p>
                <a:pPr algn="ctr"/>
                <a:r>
                  <a:rPr lang="en-MY" sz="900">
                    <a:latin typeface="+mj-lt"/>
                  </a:rPr>
                  <a:t>DC motor with attached shaft encoder</a:t>
                </a:r>
              </a:p>
            </p:txBody>
          </p:sp>
          <p:sp>
            <p:nvSpPr>
              <p:cNvPr id="14" name="TextBox 13">
                <a:extLst>
                  <a:ext uri="{FF2B5EF4-FFF2-40B4-BE49-F238E27FC236}">
                    <a16:creationId xmlns:a16="http://schemas.microsoft.com/office/drawing/2014/main" id="{7E00EE27-3055-44E4-BB50-D61D10E7CF2F}"/>
                  </a:ext>
                </a:extLst>
              </p:cNvPr>
              <p:cNvSpPr txBox="1"/>
              <p:nvPr/>
            </p:nvSpPr>
            <p:spPr>
              <a:xfrm>
                <a:off x="10609264" y="814150"/>
                <a:ext cx="861207" cy="230832"/>
              </a:xfrm>
              <a:prstGeom prst="rect">
                <a:avLst/>
              </a:prstGeom>
              <a:noFill/>
            </p:spPr>
            <p:txBody>
              <a:bodyPr wrap="square" rtlCol="0">
                <a:spAutoFit/>
              </a:bodyPr>
              <a:lstStyle/>
              <a:p>
                <a:pPr algn="ctr"/>
                <a:r>
                  <a:rPr lang="en-MY" sz="900">
                    <a:solidFill>
                      <a:schemeClr val="bg1"/>
                    </a:solidFill>
                    <a:latin typeface="+mj-lt"/>
                  </a:rPr>
                  <a:t>Wheel</a:t>
                </a:r>
              </a:p>
            </p:txBody>
          </p:sp>
          <p:sp>
            <p:nvSpPr>
              <p:cNvPr id="15" name="TextBox 14">
                <a:extLst>
                  <a:ext uri="{FF2B5EF4-FFF2-40B4-BE49-F238E27FC236}">
                    <a16:creationId xmlns:a16="http://schemas.microsoft.com/office/drawing/2014/main" id="{A23900F5-49A3-4A88-BA1F-CEC70164802D}"/>
                  </a:ext>
                </a:extLst>
              </p:cNvPr>
              <p:cNvSpPr txBox="1"/>
              <p:nvPr/>
            </p:nvSpPr>
            <p:spPr>
              <a:xfrm>
                <a:off x="8738383" y="2409059"/>
                <a:ext cx="861207" cy="230832"/>
              </a:xfrm>
              <a:prstGeom prst="rect">
                <a:avLst/>
              </a:prstGeom>
              <a:noFill/>
            </p:spPr>
            <p:txBody>
              <a:bodyPr wrap="square" rtlCol="0">
                <a:spAutoFit/>
              </a:bodyPr>
              <a:lstStyle/>
              <a:p>
                <a:pPr algn="ctr"/>
                <a:r>
                  <a:rPr lang="en-MY" sz="900">
                    <a:latin typeface="+mj-lt"/>
                  </a:rPr>
                  <a:t>Spinning rod</a:t>
                </a:r>
              </a:p>
            </p:txBody>
          </p:sp>
        </p:grpSp>
        <p:sp>
          <p:nvSpPr>
            <p:cNvPr id="9" name="TextBox 8">
              <a:extLst>
                <a:ext uri="{FF2B5EF4-FFF2-40B4-BE49-F238E27FC236}">
                  <a16:creationId xmlns:a16="http://schemas.microsoft.com/office/drawing/2014/main" id="{80DE3AE4-7912-4B1A-8A65-403BBF35CFFF}"/>
                </a:ext>
              </a:extLst>
            </p:cNvPr>
            <p:cNvSpPr txBox="1"/>
            <p:nvPr/>
          </p:nvSpPr>
          <p:spPr>
            <a:xfrm>
              <a:off x="8796172" y="2770465"/>
              <a:ext cx="2837937" cy="230832"/>
            </a:xfrm>
            <a:prstGeom prst="rect">
              <a:avLst/>
            </a:prstGeom>
            <a:noFill/>
          </p:spPr>
          <p:txBody>
            <a:bodyPr wrap="square" rtlCol="0">
              <a:spAutoFit/>
            </a:bodyPr>
            <a:lstStyle/>
            <a:p>
              <a:pPr algn="ctr"/>
              <a:r>
                <a:rPr lang="en-MY" sz="900">
                  <a:latin typeface="+mj-lt"/>
                </a:rPr>
                <a:t>Fig. 11 Wheel set.</a:t>
              </a:r>
            </a:p>
          </p:txBody>
        </p:sp>
      </p:grpSp>
      <p:grpSp>
        <p:nvGrpSpPr>
          <p:cNvPr id="16" name="Group 15">
            <a:extLst>
              <a:ext uri="{FF2B5EF4-FFF2-40B4-BE49-F238E27FC236}">
                <a16:creationId xmlns:a16="http://schemas.microsoft.com/office/drawing/2014/main" id="{6F76EB9A-E760-4F03-ACA9-686DF28A7C5C}"/>
              </a:ext>
            </a:extLst>
          </p:cNvPr>
          <p:cNvGrpSpPr/>
          <p:nvPr/>
        </p:nvGrpSpPr>
        <p:grpSpPr>
          <a:xfrm>
            <a:off x="6526314" y="1702312"/>
            <a:ext cx="1860739" cy="938431"/>
            <a:chOff x="2629596" y="3911566"/>
            <a:chExt cx="1860739" cy="938431"/>
          </a:xfrm>
        </p:grpSpPr>
        <p:pic>
          <p:nvPicPr>
            <p:cNvPr id="17" name="Picture 16">
              <a:extLst>
                <a:ext uri="{FF2B5EF4-FFF2-40B4-BE49-F238E27FC236}">
                  <a16:creationId xmlns:a16="http://schemas.microsoft.com/office/drawing/2014/main" id="{F1286BA8-0E8E-48B5-B7F4-E4E49B057382}"/>
                </a:ext>
              </a:extLst>
            </p:cNvPr>
            <p:cNvPicPr>
              <a:picLocks noChangeAspect="1"/>
            </p:cNvPicPr>
            <p:nvPr/>
          </p:nvPicPr>
          <p:blipFill>
            <a:blip r:embed="rId4"/>
            <a:stretch>
              <a:fillRect/>
            </a:stretch>
          </p:blipFill>
          <p:spPr>
            <a:xfrm>
              <a:off x="3048329" y="3911566"/>
              <a:ext cx="965935" cy="721395"/>
            </a:xfrm>
            <a:prstGeom prst="rect">
              <a:avLst/>
            </a:prstGeom>
          </p:spPr>
        </p:pic>
        <p:sp>
          <p:nvSpPr>
            <p:cNvPr id="18" name="TextBox 17">
              <a:extLst>
                <a:ext uri="{FF2B5EF4-FFF2-40B4-BE49-F238E27FC236}">
                  <a16:creationId xmlns:a16="http://schemas.microsoft.com/office/drawing/2014/main" id="{7AB66E9A-F11E-42E9-9C1D-BFB726674494}"/>
                </a:ext>
              </a:extLst>
            </p:cNvPr>
            <p:cNvSpPr txBox="1"/>
            <p:nvPr/>
          </p:nvSpPr>
          <p:spPr>
            <a:xfrm>
              <a:off x="2629596" y="4619165"/>
              <a:ext cx="1860739" cy="230832"/>
            </a:xfrm>
            <a:prstGeom prst="rect">
              <a:avLst/>
            </a:prstGeom>
            <a:noFill/>
          </p:spPr>
          <p:txBody>
            <a:bodyPr wrap="square" rtlCol="0">
              <a:spAutoFit/>
            </a:bodyPr>
            <a:lstStyle/>
            <a:p>
              <a:pPr algn="ctr"/>
              <a:r>
                <a:rPr lang="en-MY" sz="900">
                  <a:latin typeface="+mj-lt"/>
                </a:rPr>
                <a:t>Fig. 10 Transfer plate [7].</a:t>
              </a:r>
            </a:p>
          </p:txBody>
        </p:sp>
      </p:grpSp>
      <p:grpSp>
        <p:nvGrpSpPr>
          <p:cNvPr id="22" name="Group 21">
            <a:extLst>
              <a:ext uri="{FF2B5EF4-FFF2-40B4-BE49-F238E27FC236}">
                <a16:creationId xmlns:a16="http://schemas.microsoft.com/office/drawing/2014/main" id="{ED59D669-6E97-45B4-9247-A9B244094A92}"/>
              </a:ext>
            </a:extLst>
          </p:cNvPr>
          <p:cNvGrpSpPr>
            <a:grpSpLocks noChangeAspect="1"/>
          </p:cNvGrpSpPr>
          <p:nvPr/>
        </p:nvGrpSpPr>
        <p:grpSpPr>
          <a:xfrm>
            <a:off x="8422055" y="2230401"/>
            <a:ext cx="3524552" cy="930121"/>
            <a:chOff x="5249100" y="1166862"/>
            <a:chExt cx="5715000" cy="1508176"/>
          </a:xfrm>
        </p:grpSpPr>
        <p:sp>
          <p:nvSpPr>
            <p:cNvPr id="23" name="TextBox 22">
              <a:extLst>
                <a:ext uri="{FF2B5EF4-FFF2-40B4-BE49-F238E27FC236}">
                  <a16:creationId xmlns:a16="http://schemas.microsoft.com/office/drawing/2014/main" id="{EFC3C16F-A4ED-4CE1-A5D6-6BE8C1FEE8F4}"/>
                </a:ext>
              </a:extLst>
            </p:cNvPr>
            <p:cNvSpPr txBox="1"/>
            <p:nvPr/>
          </p:nvSpPr>
          <p:spPr>
            <a:xfrm>
              <a:off x="6321716" y="2444206"/>
              <a:ext cx="3866387" cy="230832"/>
            </a:xfrm>
            <a:prstGeom prst="rect">
              <a:avLst/>
            </a:prstGeom>
            <a:noFill/>
          </p:spPr>
          <p:txBody>
            <a:bodyPr wrap="square" rtlCol="0">
              <a:spAutoFit/>
            </a:bodyPr>
            <a:lstStyle/>
            <a:p>
              <a:pPr algn="ctr"/>
              <a:r>
                <a:rPr lang="en-MY" sz="900">
                  <a:latin typeface="+mj-lt"/>
                </a:rPr>
                <a:t>Fig. 13 </a:t>
              </a:r>
              <a:r>
                <a:rPr lang="en-MY" sz="900" err="1">
                  <a:latin typeface="+mj-lt"/>
                </a:rPr>
                <a:t>PSoC</a:t>
              </a:r>
              <a:r>
                <a:rPr lang="en-MY" sz="900">
                  <a:latin typeface="+mj-lt"/>
                </a:rPr>
                <a:t> 5LP prototyping kit (CY8CKIT-059) [8].</a:t>
              </a:r>
            </a:p>
          </p:txBody>
        </p:sp>
        <p:pic>
          <p:nvPicPr>
            <p:cNvPr id="24" name="Picture 2">
              <a:extLst>
                <a:ext uri="{FF2B5EF4-FFF2-40B4-BE49-F238E27FC236}">
                  <a16:creationId xmlns:a16="http://schemas.microsoft.com/office/drawing/2014/main" id="{A1A04FB9-E9E9-4602-B10C-17FE4F80E0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310" b="26562"/>
            <a:stretch/>
          </p:blipFill>
          <p:spPr bwMode="auto">
            <a:xfrm rot="10800000">
              <a:off x="5249100" y="1166862"/>
              <a:ext cx="5715000" cy="13181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B2BF2E4A-527E-47E3-9330-550313D7AD9D}"/>
              </a:ext>
            </a:extLst>
          </p:cNvPr>
          <p:cNvCxnSpPr>
            <a:cxnSpLocks/>
            <a:endCxn id="17" idx="1"/>
          </p:cNvCxnSpPr>
          <p:nvPr/>
        </p:nvCxnSpPr>
        <p:spPr>
          <a:xfrm flipV="1">
            <a:off x="1145328" y="2063010"/>
            <a:ext cx="5799719" cy="31462"/>
          </a:xfrm>
          <a:prstGeom prst="straightConnector1">
            <a:avLst/>
          </a:prstGeom>
          <a:ln w="28575">
            <a:solidFill>
              <a:srgbClr val="009900"/>
            </a:solidFill>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F8DC6382-D62C-4809-B389-565A462D1F8D}"/>
              </a:ext>
            </a:extLst>
          </p:cNvPr>
          <p:cNvCxnSpPr>
            <a:cxnSpLocks/>
            <a:stCxn id="17" idx="3"/>
          </p:cNvCxnSpPr>
          <p:nvPr/>
        </p:nvCxnSpPr>
        <p:spPr>
          <a:xfrm>
            <a:off x="7910982" y="2063010"/>
            <a:ext cx="633594" cy="256633"/>
          </a:xfrm>
          <a:prstGeom prst="straightConnector1">
            <a:avLst/>
          </a:prstGeom>
          <a:ln w="28575">
            <a:solidFill>
              <a:srgbClr val="009900"/>
            </a:solidFill>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F8DF6A4D-39D6-424E-87B0-8B4AFBA863CE}"/>
              </a:ext>
            </a:extLst>
          </p:cNvPr>
          <p:cNvSpPr txBox="1"/>
          <p:nvPr/>
        </p:nvSpPr>
        <p:spPr>
          <a:xfrm>
            <a:off x="8042250" y="1688215"/>
            <a:ext cx="1860739" cy="523220"/>
          </a:xfrm>
          <a:prstGeom prst="rect">
            <a:avLst/>
          </a:prstGeom>
          <a:noFill/>
        </p:spPr>
        <p:txBody>
          <a:bodyPr wrap="square" rtlCol="0">
            <a:spAutoFit/>
          </a:bodyPr>
          <a:lstStyle/>
          <a:p>
            <a:r>
              <a:rPr lang="en-MY" sz="1400">
                <a:solidFill>
                  <a:srgbClr val="FF0000"/>
                </a:solidFill>
              </a:rPr>
              <a:t>Travelled distance (Phase A &amp; Phase B)</a:t>
            </a:r>
            <a:endParaRPr lang="en-GB" sz="1400">
              <a:solidFill>
                <a:srgbClr val="FF0000"/>
              </a:solidFill>
            </a:endParaRPr>
          </a:p>
        </p:txBody>
      </p:sp>
      <p:sp>
        <p:nvSpPr>
          <p:cNvPr id="30" name="TextBox 29">
            <a:extLst>
              <a:ext uri="{FF2B5EF4-FFF2-40B4-BE49-F238E27FC236}">
                <a16:creationId xmlns:a16="http://schemas.microsoft.com/office/drawing/2014/main" id="{B690D48E-780E-4738-8A35-A8240DB8AA9D}"/>
              </a:ext>
            </a:extLst>
          </p:cNvPr>
          <p:cNvSpPr txBox="1"/>
          <p:nvPr/>
        </p:nvSpPr>
        <p:spPr>
          <a:xfrm>
            <a:off x="3585726" y="1762138"/>
            <a:ext cx="2146735" cy="307777"/>
          </a:xfrm>
          <a:prstGeom prst="rect">
            <a:avLst/>
          </a:prstGeom>
          <a:noFill/>
        </p:spPr>
        <p:txBody>
          <a:bodyPr wrap="square" rtlCol="0">
            <a:spAutoFit/>
          </a:bodyPr>
          <a:lstStyle/>
          <a:p>
            <a:pPr algn="ctr"/>
            <a:r>
              <a:rPr lang="en-MY" sz="1400">
                <a:solidFill>
                  <a:srgbClr val="FF0000"/>
                </a:solidFill>
              </a:rPr>
              <a:t>Light output phases</a:t>
            </a:r>
            <a:endParaRPr lang="en-GB" sz="1400">
              <a:solidFill>
                <a:srgbClr val="FF0000"/>
              </a:solidFill>
            </a:endParaRPr>
          </a:p>
        </p:txBody>
      </p:sp>
      <p:sp>
        <p:nvSpPr>
          <p:cNvPr id="33" name="Title 1">
            <a:extLst>
              <a:ext uri="{FF2B5EF4-FFF2-40B4-BE49-F238E27FC236}">
                <a16:creationId xmlns:a16="http://schemas.microsoft.com/office/drawing/2014/main" id="{7B0F78DE-A440-41C4-A9D0-DB0D3E840A8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a:p>
        </p:txBody>
      </p:sp>
      <p:sp>
        <p:nvSpPr>
          <p:cNvPr id="3" name="Rectangle 2">
            <a:extLst>
              <a:ext uri="{FF2B5EF4-FFF2-40B4-BE49-F238E27FC236}">
                <a16:creationId xmlns:a16="http://schemas.microsoft.com/office/drawing/2014/main" id="{727CB07E-94F5-438F-B6EE-0CCBB2A6F799}"/>
              </a:ext>
            </a:extLst>
          </p:cNvPr>
          <p:cNvSpPr/>
          <p:nvPr/>
        </p:nvSpPr>
        <p:spPr>
          <a:xfrm>
            <a:off x="365252" y="1315615"/>
            <a:ext cx="11616357" cy="3646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7" name="Group 6">
            <a:extLst>
              <a:ext uri="{FF2B5EF4-FFF2-40B4-BE49-F238E27FC236}">
                <a16:creationId xmlns:a16="http://schemas.microsoft.com/office/drawing/2014/main" id="{B902EE46-A9D3-4E6F-8D4F-6046738BF652}"/>
              </a:ext>
            </a:extLst>
          </p:cNvPr>
          <p:cNvGrpSpPr/>
          <p:nvPr/>
        </p:nvGrpSpPr>
        <p:grpSpPr>
          <a:xfrm>
            <a:off x="547260" y="1478733"/>
            <a:ext cx="12177678" cy="3359113"/>
            <a:chOff x="14322" y="3507109"/>
            <a:chExt cx="12177678" cy="3359113"/>
          </a:xfrm>
        </p:grpSpPr>
        <p:pic>
          <p:nvPicPr>
            <p:cNvPr id="4" name="Picture 3">
              <a:extLst>
                <a:ext uri="{FF2B5EF4-FFF2-40B4-BE49-F238E27FC236}">
                  <a16:creationId xmlns:a16="http://schemas.microsoft.com/office/drawing/2014/main" id="{CA4CD33F-20E6-4737-AE89-3353F072037A}"/>
                </a:ext>
              </a:extLst>
            </p:cNvPr>
            <p:cNvPicPr>
              <a:picLocks noChangeAspect="1"/>
            </p:cNvPicPr>
            <p:nvPr/>
          </p:nvPicPr>
          <p:blipFill>
            <a:blip r:embed="rId6"/>
            <a:stretch>
              <a:fillRect/>
            </a:stretch>
          </p:blipFill>
          <p:spPr>
            <a:xfrm>
              <a:off x="1847851" y="3507109"/>
              <a:ext cx="8164176" cy="2895306"/>
            </a:xfrm>
            <a:prstGeom prst="rect">
              <a:avLst/>
            </a:prstGeom>
          </p:spPr>
        </p:pic>
        <p:sp>
          <p:nvSpPr>
            <p:cNvPr id="27" name="Title 1">
              <a:extLst>
                <a:ext uri="{FF2B5EF4-FFF2-40B4-BE49-F238E27FC236}">
                  <a16:creationId xmlns:a16="http://schemas.microsoft.com/office/drawing/2014/main" id="{B2BEB2BB-3D94-42CF-862E-86AE77F5393A}"/>
                </a:ext>
              </a:extLst>
            </p:cNvPr>
            <p:cNvSpPr txBox="1">
              <a:spLocks/>
            </p:cNvSpPr>
            <p:nvPr/>
          </p:nvSpPr>
          <p:spPr>
            <a:xfrm>
              <a:off x="14322" y="6315201"/>
              <a:ext cx="12177678"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22 Top-level schematics of the movement subsystem.</a:t>
              </a:r>
              <a:endParaRPr lang="en-MY" sz="1200"/>
            </a:p>
          </p:txBody>
        </p:sp>
      </p:grpSp>
      <p:sp>
        <p:nvSpPr>
          <p:cNvPr id="42" name="Rectangle 41">
            <a:extLst>
              <a:ext uri="{FF2B5EF4-FFF2-40B4-BE49-F238E27FC236}">
                <a16:creationId xmlns:a16="http://schemas.microsoft.com/office/drawing/2014/main" id="{0F026C39-AA0C-45A2-AB04-840C7DA89705}"/>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43" name="Rectangle 42">
            <a:extLst>
              <a:ext uri="{FF2B5EF4-FFF2-40B4-BE49-F238E27FC236}">
                <a16:creationId xmlns:a16="http://schemas.microsoft.com/office/drawing/2014/main" id="{1EEBB24F-D65D-4D74-A33F-513909D65C13}"/>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44" name="Rectangle 43">
            <a:extLst>
              <a:ext uri="{FF2B5EF4-FFF2-40B4-BE49-F238E27FC236}">
                <a16:creationId xmlns:a16="http://schemas.microsoft.com/office/drawing/2014/main" id="{7058DF2F-D7CA-40FD-B21D-3981573CC958}"/>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Motion Flow &amp; Key Methods</a:t>
            </a:r>
            <a:endParaRPr lang="en-MY" sz="1400"/>
          </a:p>
        </p:txBody>
      </p:sp>
      <p:sp>
        <p:nvSpPr>
          <p:cNvPr id="45" name="Rectangle 44">
            <a:extLst>
              <a:ext uri="{FF2B5EF4-FFF2-40B4-BE49-F238E27FC236}">
                <a16:creationId xmlns:a16="http://schemas.microsoft.com/office/drawing/2014/main" id="{540E96A0-11D8-4CAB-87B6-B9AE95468666}"/>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46" name="Rectangle 45">
            <a:extLst>
              <a:ext uri="{FF2B5EF4-FFF2-40B4-BE49-F238E27FC236}">
                <a16:creationId xmlns:a16="http://schemas.microsoft.com/office/drawing/2014/main" id="{120FC26E-2273-45F2-ADE4-4907C3A52463}"/>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Puck Handling Mechanism</a:t>
            </a:r>
            <a:endParaRPr lang="en-MY"/>
          </a:p>
        </p:txBody>
      </p:sp>
      <p:sp>
        <p:nvSpPr>
          <p:cNvPr id="47" name="Rectangle 46">
            <a:extLst>
              <a:ext uri="{FF2B5EF4-FFF2-40B4-BE49-F238E27FC236}">
                <a16:creationId xmlns:a16="http://schemas.microsoft.com/office/drawing/2014/main" id="{324C4ADB-171C-4431-8252-231836E0F646}"/>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Colour</a:t>
            </a:r>
            <a:r>
              <a:rPr lang="en-US"/>
              <a:t> Sensing Mechanism</a:t>
            </a:r>
            <a:endParaRPr lang="en-MY"/>
          </a:p>
        </p:txBody>
      </p:sp>
      <p:sp>
        <p:nvSpPr>
          <p:cNvPr id="48" name="Rectangle 47">
            <a:extLst>
              <a:ext uri="{FF2B5EF4-FFF2-40B4-BE49-F238E27FC236}">
                <a16:creationId xmlns:a16="http://schemas.microsoft.com/office/drawing/2014/main" id="{43231BBB-9A88-4B5A-9F36-CE8927713081}"/>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49" name="Rectangle 48">
            <a:extLst>
              <a:ext uri="{FF2B5EF4-FFF2-40B4-BE49-F238E27FC236}">
                <a16:creationId xmlns:a16="http://schemas.microsoft.com/office/drawing/2014/main" id="{02444AAF-C9A2-48E9-B2E7-04E59C58C16A}"/>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50" name="Rectangle 49">
            <a:extLst>
              <a:ext uri="{FF2B5EF4-FFF2-40B4-BE49-F238E27FC236}">
                <a16:creationId xmlns:a16="http://schemas.microsoft.com/office/drawing/2014/main" id="{EE262B40-00CB-4AD9-BCB3-779A0011778D}"/>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51" name="Rectangle 50">
            <a:extLst>
              <a:ext uri="{FF2B5EF4-FFF2-40B4-BE49-F238E27FC236}">
                <a16:creationId xmlns:a16="http://schemas.microsoft.com/office/drawing/2014/main" id="{0CFCC07A-5A82-4BE1-B4DD-7B0F21AF5DD4}"/>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5" name="Slide Number Placeholder 4">
            <a:extLst>
              <a:ext uri="{FF2B5EF4-FFF2-40B4-BE49-F238E27FC236}">
                <a16:creationId xmlns:a16="http://schemas.microsoft.com/office/drawing/2014/main" id="{60615997-94F7-4936-A592-45892C143F4C}"/>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299562766"/>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268DC-143E-4F1B-BE81-0A8D4F6AF43F}"/>
              </a:ext>
            </a:extLst>
          </p:cNvPr>
          <p:cNvSpPr>
            <a:spLocks noGrp="1"/>
          </p:cNvSpPr>
          <p:nvPr>
            <p:ph type="title"/>
          </p:nvPr>
        </p:nvSpPr>
        <p:spPr/>
        <p:txBody>
          <a:bodyPr/>
          <a:lstStyle/>
          <a:p>
            <a:r>
              <a:rPr lang="en-MY">
                <a:latin typeface="+mn-lt"/>
              </a:rPr>
              <a:t>(Quadrature) Shaft Encoder</a:t>
            </a:r>
            <a:endParaRPr lang="en-GB">
              <a:latin typeface="+mn-lt"/>
            </a:endParaRPr>
          </a:p>
        </p:txBody>
      </p:sp>
      <p:graphicFrame>
        <p:nvGraphicFramePr>
          <p:cNvPr id="15" name="Table 15">
            <a:extLst>
              <a:ext uri="{FF2B5EF4-FFF2-40B4-BE49-F238E27FC236}">
                <a16:creationId xmlns:a16="http://schemas.microsoft.com/office/drawing/2014/main" id="{AB98D26C-4C0E-437A-9720-AC7CC4DD257A}"/>
              </a:ext>
            </a:extLst>
          </p:cNvPr>
          <p:cNvGraphicFramePr>
            <a:graphicFrameLocks noGrp="1"/>
          </p:cNvGraphicFramePr>
          <p:nvPr>
            <p:extLst>
              <p:ext uri="{D42A27DB-BD31-4B8C-83A1-F6EECF244321}">
                <p14:modId xmlns:p14="http://schemas.microsoft.com/office/powerpoint/2010/main" val="295248493"/>
              </p:ext>
            </p:extLst>
          </p:nvPr>
        </p:nvGraphicFramePr>
        <p:xfrm>
          <a:off x="7411720" y="4082510"/>
          <a:ext cx="4089399" cy="2011680"/>
        </p:xfrm>
        <a:graphic>
          <a:graphicData uri="http://schemas.openxmlformats.org/drawingml/2006/table">
            <a:tbl>
              <a:tblPr firstRow="1" bandRow="1">
                <a:tableStyleId>{5940675A-B579-460E-94D1-54222C63F5DA}</a:tableStyleId>
              </a:tblPr>
              <a:tblGrid>
                <a:gridCol w="1363133">
                  <a:extLst>
                    <a:ext uri="{9D8B030D-6E8A-4147-A177-3AD203B41FA5}">
                      <a16:colId xmlns:a16="http://schemas.microsoft.com/office/drawing/2014/main" val="4134499002"/>
                    </a:ext>
                  </a:extLst>
                </a:gridCol>
                <a:gridCol w="1363133">
                  <a:extLst>
                    <a:ext uri="{9D8B030D-6E8A-4147-A177-3AD203B41FA5}">
                      <a16:colId xmlns:a16="http://schemas.microsoft.com/office/drawing/2014/main" val="2291529159"/>
                    </a:ext>
                  </a:extLst>
                </a:gridCol>
                <a:gridCol w="1363133">
                  <a:extLst>
                    <a:ext uri="{9D8B030D-6E8A-4147-A177-3AD203B41FA5}">
                      <a16:colId xmlns:a16="http://schemas.microsoft.com/office/drawing/2014/main" val="3657215360"/>
                    </a:ext>
                  </a:extLst>
                </a:gridCol>
              </a:tblGrid>
              <a:tr h="316352">
                <a:tc gridSpan="3">
                  <a:txBody>
                    <a:bodyPr/>
                    <a:lstStyle/>
                    <a:p>
                      <a:r>
                        <a:rPr lang="en-MY" sz="1600"/>
                        <a:t>State diagram for forward motion</a:t>
                      </a:r>
                      <a:endParaRPr lang="en-GB" sz="1600"/>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803976552"/>
                  </a:ext>
                </a:extLst>
              </a:tr>
              <a:tr h="316352">
                <a:tc>
                  <a:txBody>
                    <a:bodyPr/>
                    <a:lstStyle/>
                    <a:p>
                      <a:r>
                        <a:rPr lang="en-MY" sz="1600"/>
                        <a:t>Light Phase </a:t>
                      </a:r>
                      <a:endParaRPr lang="en-GB" sz="1600"/>
                    </a:p>
                  </a:txBody>
                  <a:tcPr/>
                </a:tc>
                <a:tc>
                  <a:txBody>
                    <a:bodyPr/>
                    <a:lstStyle/>
                    <a:p>
                      <a:r>
                        <a:rPr lang="en-MY" sz="1600"/>
                        <a:t>“A” Output</a:t>
                      </a:r>
                      <a:endParaRPr lang="en-GB" sz="1600"/>
                    </a:p>
                  </a:txBody>
                  <a:tcPr/>
                </a:tc>
                <a:tc>
                  <a:txBody>
                    <a:bodyPr/>
                    <a:lstStyle/>
                    <a:p>
                      <a:r>
                        <a:rPr lang="en-MY" sz="1600"/>
                        <a:t>“B” Output</a:t>
                      </a:r>
                      <a:endParaRPr lang="en-GB" sz="1600"/>
                    </a:p>
                  </a:txBody>
                  <a:tcPr/>
                </a:tc>
                <a:extLst>
                  <a:ext uri="{0D108BD9-81ED-4DB2-BD59-A6C34878D82A}">
                    <a16:rowId xmlns:a16="http://schemas.microsoft.com/office/drawing/2014/main" val="3182367466"/>
                  </a:ext>
                </a:extLst>
              </a:tr>
              <a:tr h="316352">
                <a:tc>
                  <a:txBody>
                    <a:bodyPr/>
                    <a:lstStyle/>
                    <a:p>
                      <a:r>
                        <a:rPr lang="en-MY" sz="1600"/>
                        <a:t>1</a:t>
                      </a:r>
                      <a:endParaRPr lang="en-GB" sz="1600"/>
                    </a:p>
                  </a:txBody>
                  <a:tcPr/>
                </a:tc>
                <a:tc>
                  <a:txBody>
                    <a:bodyPr/>
                    <a:lstStyle/>
                    <a:p>
                      <a:r>
                        <a:rPr lang="en-MY" sz="1600"/>
                        <a:t>0</a:t>
                      </a:r>
                      <a:endParaRPr lang="en-GB" sz="1600"/>
                    </a:p>
                  </a:txBody>
                  <a:tcPr/>
                </a:tc>
                <a:tc>
                  <a:txBody>
                    <a:bodyPr/>
                    <a:lstStyle/>
                    <a:p>
                      <a:r>
                        <a:rPr lang="en-MY" sz="1600"/>
                        <a:t>0</a:t>
                      </a:r>
                      <a:endParaRPr lang="en-GB" sz="1600"/>
                    </a:p>
                  </a:txBody>
                  <a:tcPr/>
                </a:tc>
                <a:extLst>
                  <a:ext uri="{0D108BD9-81ED-4DB2-BD59-A6C34878D82A}">
                    <a16:rowId xmlns:a16="http://schemas.microsoft.com/office/drawing/2014/main" val="1259554081"/>
                  </a:ext>
                </a:extLst>
              </a:tr>
              <a:tr h="316352">
                <a:tc>
                  <a:txBody>
                    <a:bodyPr/>
                    <a:lstStyle/>
                    <a:p>
                      <a:r>
                        <a:rPr lang="en-MY" sz="1600"/>
                        <a:t>2</a:t>
                      </a:r>
                      <a:endParaRPr lang="en-GB" sz="1600"/>
                    </a:p>
                  </a:txBody>
                  <a:tcPr/>
                </a:tc>
                <a:tc>
                  <a:txBody>
                    <a:bodyPr/>
                    <a:lstStyle/>
                    <a:p>
                      <a:endParaRPr lang="en-GB" sz="1600"/>
                    </a:p>
                  </a:txBody>
                  <a:tcPr/>
                </a:tc>
                <a:tc>
                  <a:txBody>
                    <a:bodyPr/>
                    <a:lstStyle/>
                    <a:p>
                      <a:endParaRPr lang="en-GB" sz="1600"/>
                    </a:p>
                  </a:txBody>
                  <a:tcPr/>
                </a:tc>
                <a:extLst>
                  <a:ext uri="{0D108BD9-81ED-4DB2-BD59-A6C34878D82A}">
                    <a16:rowId xmlns:a16="http://schemas.microsoft.com/office/drawing/2014/main" val="3483541918"/>
                  </a:ext>
                </a:extLst>
              </a:tr>
              <a:tr h="316352">
                <a:tc>
                  <a:txBody>
                    <a:bodyPr/>
                    <a:lstStyle/>
                    <a:p>
                      <a:r>
                        <a:rPr lang="en-MY" sz="1600"/>
                        <a:t>3</a:t>
                      </a:r>
                      <a:endParaRPr lang="en-GB" sz="1600"/>
                    </a:p>
                  </a:txBody>
                  <a:tcPr/>
                </a:tc>
                <a:tc>
                  <a:txBody>
                    <a:bodyPr/>
                    <a:lstStyle/>
                    <a:p>
                      <a:endParaRPr lang="en-GB" sz="1600"/>
                    </a:p>
                  </a:txBody>
                  <a:tcPr/>
                </a:tc>
                <a:tc>
                  <a:txBody>
                    <a:bodyPr/>
                    <a:lstStyle/>
                    <a:p>
                      <a:endParaRPr lang="en-GB" sz="1600"/>
                    </a:p>
                  </a:txBody>
                  <a:tcPr/>
                </a:tc>
                <a:extLst>
                  <a:ext uri="{0D108BD9-81ED-4DB2-BD59-A6C34878D82A}">
                    <a16:rowId xmlns:a16="http://schemas.microsoft.com/office/drawing/2014/main" val="1993765847"/>
                  </a:ext>
                </a:extLst>
              </a:tr>
              <a:tr h="316352">
                <a:tc>
                  <a:txBody>
                    <a:bodyPr/>
                    <a:lstStyle/>
                    <a:p>
                      <a:r>
                        <a:rPr lang="en-MY" sz="1600"/>
                        <a:t>4</a:t>
                      </a:r>
                      <a:endParaRPr lang="en-GB" sz="1600"/>
                    </a:p>
                  </a:txBody>
                  <a:tcPr/>
                </a:tc>
                <a:tc>
                  <a:txBody>
                    <a:bodyPr/>
                    <a:lstStyle/>
                    <a:p>
                      <a:endParaRPr lang="en-GB" sz="1600"/>
                    </a:p>
                  </a:txBody>
                  <a:tcPr/>
                </a:tc>
                <a:tc>
                  <a:txBody>
                    <a:bodyPr/>
                    <a:lstStyle/>
                    <a:p>
                      <a:endParaRPr lang="en-GB" sz="1600"/>
                    </a:p>
                  </a:txBody>
                  <a:tcPr/>
                </a:tc>
                <a:extLst>
                  <a:ext uri="{0D108BD9-81ED-4DB2-BD59-A6C34878D82A}">
                    <a16:rowId xmlns:a16="http://schemas.microsoft.com/office/drawing/2014/main" val="1641615516"/>
                  </a:ext>
                </a:extLst>
              </a:tr>
            </a:tbl>
          </a:graphicData>
        </a:graphic>
      </p:graphicFrame>
      <p:grpSp>
        <p:nvGrpSpPr>
          <p:cNvPr id="8" name="Group 7">
            <a:extLst>
              <a:ext uri="{FF2B5EF4-FFF2-40B4-BE49-F238E27FC236}">
                <a16:creationId xmlns:a16="http://schemas.microsoft.com/office/drawing/2014/main" id="{C4EBD333-4D80-4DCC-908D-58C4498CB7EB}"/>
              </a:ext>
            </a:extLst>
          </p:cNvPr>
          <p:cNvGrpSpPr/>
          <p:nvPr/>
        </p:nvGrpSpPr>
        <p:grpSpPr>
          <a:xfrm>
            <a:off x="4069264" y="1920240"/>
            <a:ext cx="2857500" cy="2857500"/>
            <a:chOff x="5713730" y="2188210"/>
            <a:chExt cx="2857500" cy="2857500"/>
          </a:xfrm>
        </p:grpSpPr>
        <p:pic>
          <p:nvPicPr>
            <p:cNvPr id="4098" name="Picture 2">
              <a:extLst>
                <a:ext uri="{FF2B5EF4-FFF2-40B4-BE49-F238E27FC236}">
                  <a16:creationId xmlns:a16="http://schemas.microsoft.com/office/drawing/2014/main" id="{D860D3A2-A176-497A-A721-2DFDBB7B1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rot="1009181">
              <a:off x="5713730" y="218821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Plus Sign 6">
              <a:extLst>
                <a:ext uri="{FF2B5EF4-FFF2-40B4-BE49-F238E27FC236}">
                  <a16:creationId xmlns:a16="http://schemas.microsoft.com/office/drawing/2014/main" id="{D24F04BF-5A4C-4F28-8744-FBE981F75A01}"/>
                </a:ext>
              </a:extLst>
            </p:cNvPr>
            <p:cNvSpPr/>
            <p:nvPr/>
          </p:nvSpPr>
          <p:spPr>
            <a:xfrm>
              <a:off x="6791960" y="3239040"/>
              <a:ext cx="701040" cy="755840"/>
            </a:xfrm>
            <a:prstGeom prst="mathPlus">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0351C69F-1E1F-44B3-9B54-53CFD002A6CC}"/>
              </a:ext>
            </a:extLst>
          </p:cNvPr>
          <p:cNvSpPr/>
          <p:nvPr/>
        </p:nvSpPr>
        <p:spPr>
          <a:xfrm>
            <a:off x="1651000" y="1930400"/>
            <a:ext cx="889000" cy="1249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98B57A8E-809B-45D9-8601-1688222F5188}"/>
              </a:ext>
            </a:extLst>
          </p:cNvPr>
          <p:cNvCxnSpPr>
            <a:cxnSpLocks/>
          </p:cNvCxnSpPr>
          <p:nvPr/>
        </p:nvCxnSpPr>
        <p:spPr>
          <a:xfrm flipH="1">
            <a:off x="2540000" y="2225040"/>
            <a:ext cx="29376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0C14EF-2B76-43AB-81F5-C250AF9EE969}"/>
              </a:ext>
            </a:extLst>
          </p:cNvPr>
          <p:cNvCxnSpPr>
            <a:cxnSpLocks/>
          </p:cNvCxnSpPr>
          <p:nvPr/>
        </p:nvCxnSpPr>
        <p:spPr>
          <a:xfrm flipH="1">
            <a:off x="2540000" y="2438485"/>
            <a:ext cx="29376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E5F677-B5BD-4F41-95AA-A75F49BBB8EF}"/>
              </a:ext>
            </a:extLst>
          </p:cNvPr>
          <p:cNvSpPr/>
          <p:nvPr/>
        </p:nvSpPr>
        <p:spPr>
          <a:xfrm>
            <a:off x="8763000" y="1869440"/>
            <a:ext cx="889000" cy="1249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5FDF104-CA93-4175-AE4A-E9BA6FC963EB}"/>
              </a:ext>
            </a:extLst>
          </p:cNvPr>
          <p:cNvSpPr txBox="1"/>
          <p:nvPr/>
        </p:nvSpPr>
        <p:spPr>
          <a:xfrm>
            <a:off x="2414024" y="1899384"/>
            <a:ext cx="2431457" cy="338554"/>
          </a:xfrm>
          <a:prstGeom prst="rect">
            <a:avLst/>
          </a:prstGeom>
          <a:noFill/>
        </p:spPr>
        <p:txBody>
          <a:bodyPr wrap="square" rtlCol="0">
            <a:spAutoFit/>
          </a:bodyPr>
          <a:lstStyle/>
          <a:p>
            <a:pPr algn="ctr"/>
            <a:r>
              <a:rPr lang="en-MY" sz="1600" b="1">
                <a:solidFill>
                  <a:srgbClr val="FF0000"/>
                </a:solidFill>
              </a:rPr>
              <a:t>“B” light</a:t>
            </a:r>
            <a:endParaRPr lang="en-GB" sz="1600" b="1">
              <a:solidFill>
                <a:srgbClr val="FF0000"/>
              </a:solidFill>
            </a:endParaRPr>
          </a:p>
        </p:txBody>
      </p:sp>
      <p:sp>
        <p:nvSpPr>
          <p:cNvPr id="18" name="TextBox 17">
            <a:extLst>
              <a:ext uri="{FF2B5EF4-FFF2-40B4-BE49-F238E27FC236}">
                <a16:creationId xmlns:a16="http://schemas.microsoft.com/office/drawing/2014/main" id="{F17966CD-A2C8-4848-8570-0F9A2600843A}"/>
              </a:ext>
            </a:extLst>
          </p:cNvPr>
          <p:cNvSpPr txBox="1"/>
          <p:nvPr/>
        </p:nvSpPr>
        <p:spPr>
          <a:xfrm>
            <a:off x="2443828" y="2414101"/>
            <a:ext cx="2431457" cy="338554"/>
          </a:xfrm>
          <a:prstGeom prst="rect">
            <a:avLst/>
          </a:prstGeom>
          <a:noFill/>
        </p:spPr>
        <p:txBody>
          <a:bodyPr wrap="square" rtlCol="0">
            <a:spAutoFit/>
          </a:bodyPr>
          <a:lstStyle/>
          <a:p>
            <a:pPr algn="ctr"/>
            <a:r>
              <a:rPr lang="en-MY" sz="1600" b="1">
                <a:solidFill>
                  <a:srgbClr val="FF0000"/>
                </a:solidFill>
              </a:rPr>
              <a:t>“A” light</a:t>
            </a:r>
            <a:endParaRPr lang="en-GB" sz="1600" b="1">
              <a:solidFill>
                <a:srgbClr val="FF0000"/>
              </a:solidFill>
            </a:endParaRPr>
          </a:p>
        </p:txBody>
      </p:sp>
      <p:sp>
        <p:nvSpPr>
          <p:cNvPr id="19" name="TextBox 18">
            <a:extLst>
              <a:ext uri="{FF2B5EF4-FFF2-40B4-BE49-F238E27FC236}">
                <a16:creationId xmlns:a16="http://schemas.microsoft.com/office/drawing/2014/main" id="{0250C9C7-2780-4C5A-85F5-A95033F80684}"/>
              </a:ext>
            </a:extLst>
          </p:cNvPr>
          <p:cNvSpPr txBox="1"/>
          <p:nvPr/>
        </p:nvSpPr>
        <p:spPr>
          <a:xfrm>
            <a:off x="879771" y="1541047"/>
            <a:ext cx="2431457" cy="338554"/>
          </a:xfrm>
          <a:prstGeom prst="rect">
            <a:avLst/>
          </a:prstGeom>
          <a:noFill/>
        </p:spPr>
        <p:txBody>
          <a:bodyPr wrap="square" rtlCol="0">
            <a:spAutoFit/>
          </a:bodyPr>
          <a:lstStyle/>
          <a:p>
            <a:pPr algn="ctr"/>
            <a:r>
              <a:rPr lang="en-MY" sz="1600" b="1"/>
              <a:t>Transmitters</a:t>
            </a:r>
            <a:endParaRPr lang="en-GB" sz="1600" b="1"/>
          </a:p>
        </p:txBody>
      </p:sp>
      <p:sp>
        <p:nvSpPr>
          <p:cNvPr id="20" name="TextBox 19">
            <a:extLst>
              <a:ext uri="{FF2B5EF4-FFF2-40B4-BE49-F238E27FC236}">
                <a16:creationId xmlns:a16="http://schemas.microsoft.com/office/drawing/2014/main" id="{3241BB1E-E2E4-42A4-9146-09994DFA5D8A}"/>
              </a:ext>
            </a:extLst>
          </p:cNvPr>
          <p:cNvSpPr txBox="1"/>
          <p:nvPr/>
        </p:nvSpPr>
        <p:spPr>
          <a:xfrm>
            <a:off x="7991771" y="1504333"/>
            <a:ext cx="2431457" cy="338554"/>
          </a:xfrm>
          <a:prstGeom prst="rect">
            <a:avLst/>
          </a:prstGeom>
          <a:noFill/>
        </p:spPr>
        <p:txBody>
          <a:bodyPr wrap="square" rtlCol="0">
            <a:spAutoFit/>
          </a:bodyPr>
          <a:lstStyle/>
          <a:p>
            <a:pPr algn="ctr"/>
            <a:r>
              <a:rPr lang="en-MY" sz="1600" b="1"/>
              <a:t>Receivers</a:t>
            </a:r>
            <a:endParaRPr lang="en-GB" sz="1600" b="1"/>
          </a:p>
        </p:txBody>
      </p:sp>
      <p:sp>
        <p:nvSpPr>
          <p:cNvPr id="21" name="TextBox 20">
            <a:extLst>
              <a:ext uri="{FF2B5EF4-FFF2-40B4-BE49-F238E27FC236}">
                <a16:creationId xmlns:a16="http://schemas.microsoft.com/office/drawing/2014/main" id="{5956F3BF-5375-465E-BE47-98BE9EFDD160}"/>
              </a:ext>
            </a:extLst>
          </p:cNvPr>
          <p:cNvSpPr txBox="1"/>
          <p:nvPr/>
        </p:nvSpPr>
        <p:spPr>
          <a:xfrm>
            <a:off x="4261965" y="1547933"/>
            <a:ext cx="2431457" cy="338554"/>
          </a:xfrm>
          <a:prstGeom prst="rect">
            <a:avLst/>
          </a:prstGeom>
          <a:noFill/>
        </p:spPr>
        <p:txBody>
          <a:bodyPr wrap="square" rtlCol="0">
            <a:spAutoFit/>
          </a:bodyPr>
          <a:lstStyle/>
          <a:p>
            <a:pPr algn="ctr"/>
            <a:r>
              <a:rPr lang="en-MY" sz="1600" b="1"/>
              <a:t>Light chopping disc</a:t>
            </a:r>
            <a:endParaRPr lang="en-GB" sz="1600" b="1"/>
          </a:p>
        </p:txBody>
      </p:sp>
      <p:grpSp>
        <p:nvGrpSpPr>
          <p:cNvPr id="6" name="Group 5">
            <a:extLst>
              <a:ext uri="{FF2B5EF4-FFF2-40B4-BE49-F238E27FC236}">
                <a16:creationId xmlns:a16="http://schemas.microsoft.com/office/drawing/2014/main" id="{625EE825-2AF4-43CD-8638-C5A54E8F1847}"/>
              </a:ext>
            </a:extLst>
          </p:cNvPr>
          <p:cNvGrpSpPr/>
          <p:nvPr/>
        </p:nvGrpSpPr>
        <p:grpSpPr>
          <a:xfrm>
            <a:off x="-216000" y="3600000"/>
            <a:ext cx="4470772" cy="2199495"/>
            <a:chOff x="-208807" y="3550064"/>
            <a:chExt cx="4470772" cy="2199495"/>
          </a:xfrm>
        </p:grpSpPr>
        <p:pic>
          <p:nvPicPr>
            <p:cNvPr id="34" name="Picture 33">
              <a:extLst>
                <a:ext uri="{FF2B5EF4-FFF2-40B4-BE49-F238E27FC236}">
                  <a16:creationId xmlns:a16="http://schemas.microsoft.com/office/drawing/2014/main" id="{F52A34B0-0C9D-4F86-9795-489125EAFEA4}"/>
                </a:ext>
              </a:extLst>
            </p:cNvPr>
            <p:cNvPicPr>
              <a:picLocks noChangeAspect="1"/>
            </p:cNvPicPr>
            <p:nvPr/>
          </p:nvPicPr>
          <p:blipFill>
            <a:blip r:embed="rId4"/>
            <a:stretch>
              <a:fillRect/>
            </a:stretch>
          </p:blipFill>
          <p:spPr>
            <a:xfrm>
              <a:off x="1267243" y="3550064"/>
              <a:ext cx="2183540" cy="1905635"/>
            </a:xfrm>
            <a:prstGeom prst="rect">
              <a:avLst/>
            </a:prstGeom>
          </p:spPr>
        </p:pic>
        <p:sp>
          <p:nvSpPr>
            <p:cNvPr id="38" name="Plus Sign 37">
              <a:extLst>
                <a:ext uri="{FF2B5EF4-FFF2-40B4-BE49-F238E27FC236}">
                  <a16:creationId xmlns:a16="http://schemas.microsoft.com/office/drawing/2014/main" id="{02FB32D0-5777-462E-8C7A-ACDF4482AE69}"/>
                </a:ext>
              </a:extLst>
            </p:cNvPr>
            <p:cNvSpPr/>
            <p:nvPr/>
          </p:nvSpPr>
          <p:spPr>
            <a:xfrm>
              <a:off x="1818104" y="4112137"/>
              <a:ext cx="701040" cy="755840"/>
            </a:xfrm>
            <a:prstGeom prst="mathPlus">
              <a:avLst>
                <a:gd name="adj1"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itle 1">
              <a:extLst>
                <a:ext uri="{FF2B5EF4-FFF2-40B4-BE49-F238E27FC236}">
                  <a16:creationId xmlns:a16="http://schemas.microsoft.com/office/drawing/2014/main" id="{3889AEA5-B438-4D6D-A4F6-5B651269C211}"/>
                </a:ext>
              </a:extLst>
            </p:cNvPr>
            <p:cNvSpPr txBox="1">
              <a:spLocks/>
            </p:cNvSpPr>
            <p:nvPr/>
          </p:nvSpPr>
          <p:spPr>
            <a:xfrm>
              <a:off x="14322" y="5198538"/>
              <a:ext cx="4247643"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23 Quadrature encoder and its wheel [11].</a:t>
              </a:r>
              <a:endParaRPr lang="en-MY" sz="1200"/>
            </a:p>
          </p:txBody>
        </p:sp>
        <p:sp>
          <p:nvSpPr>
            <p:cNvPr id="23" name="TextBox 22">
              <a:extLst>
                <a:ext uri="{FF2B5EF4-FFF2-40B4-BE49-F238E27FC236}">
                  <a16:creationId xmlns:a16="http://schemas.microsoft.com/office/drawing/2014/main" id="{2C8513E6-BA2E-4CFA-AF13-DCA666853946}"/>
                </a:ext>
              </a:extLst>
            </p:cNvPr>
            <p:cNvSpPr txBox="1"/>
            <p:nvPr/>
          </p:nvSpPr>
          <p:spPr>
            <a:xfrm>
              <a:off x="-208807" y="4308633"/>
              <a:ext cx="2431457" cy="338554"/>
            </a:xfrm>
            <a:prstGeom prst="rect">
              <a:avLst/>
            </a:prstGeom>
            <a:noFill/>
          </p:spPr>
          <p:txBody>
            <a:bodyPr wrap="square" rtlCol="0">
              <a:spAutoFit/>
            </a:bodyPr>
            <a:lstStyle/>
            <a:p>
              <a:pPr algn="ctr"/>
              <a:r>
                <a:rPr lang="en-MY" sz="1600" b="1"/>
                <a:t>Wheel</a:t>
              </a:r>
              <a:endParaRPr lang="en-GB" sz="1600" b="1"/>
            </a:p>
          </p:txBody>
        </p:sp>
      </p:grpSp>
      <p:sp>
        <p:nvSpPr>
          <p:cNvPr id="46" name="Rectangle 45">
            <a:extLst>
              <a:ext uri="{FF2B5EF4-FFF2-40B4-BE49-F238E27FC236}">
                <a16:creationId xmlns:a16="http://schemas.microsoft.com/office/drawing/2014/main" id="{BA3CEAB6-CA20-4F99-B0B6-C225E10610BF}"/>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47" name="Rectangle 46">
            <a:extLst>
              <a:ext uri="{FF2B5EF4-FFF2-40B4-BE49-F238E27FC236}">
                <a16:creationId xmlns:a16="http://schemas.microsoft.com/office/drawing/2014/main" id="{FA260A08-669D-40D0-9595-24F7011D1A6A}"/>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48" name="Rectangle 47">
            <a:extLst>
              <a:ext uri="{FF2B5EF4-FFF2-40B4-BE49-F238E27FC236}">
                <a16:creationId xmlns:a16="http://schemas.microsoft.com/office/drawing/2014/main" id="{FBD2A645-BD1E-4F9C-9F47-521F35B9B3EA}"/>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49" name="Rectangle 48">
            <a:extLst>
              <a:ext uri="{FF2B5EF4-FFF2-40B4-BE49-F238E27FC236}">
                <a16:creationId xmlns:a16="http://schemas.microsoft.com/office/drawing/2014/main" id="{E8D5DCC8-35A6-4FF4-B3B2-F7BAB4FF2D23}"/>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50" name="Rectangle 49">
            <a:extLst>
              <a:ext uri="{FF2B5EF4-FFF2-40B4-BE49-F238E27FC236}">
                <a16:creationId xmlns:a16="http://schemas.microsoft.com/office/drawing/2014/main" id="{CEF1DD4E-1DE2-4C06-94EB-F762A9100A9F}"/>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51" name="Rectangle 50">
            <a:extLst>
              <a:ext uri="{FF2B5EF4-FFF2-40B4-BE49-F238E27FC236}">
                <a16:creationId xmlns:a16="http://schemas.microsoft.com/office/drawing/2014/main" id="{ED286F84-7FE0-4A1C-99C8-291556D43958}"/>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52" name="Rectangle 51">
            <a:extLst>
              <a:ext uri="{FF2B5EF4-FFF2-40B4-BE49-F238E27FC236}">
                <a16:creationId xmlns:a16="http://schemas.microsoft.com/office/drawing/2014/main" id="{298184C6-CDE1-45E4-882F-7A4B7F44F7F7}"/>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53" name="Rectangle 52">
            <a:extLst>
              <a:ext uri="{FF2B5EF4-FFF2-40B4-BE49-F238E27FC236}">
                <a16:creationId xmlns:a16="http://schemas.microsoft.com/office/drawing/2014/main" id="{C681B63D-EDEE-41B5-ACFF-E92125B4F362}"/>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54" name="Rectangle 53">
            <a:extLst>
              <a:ext uri="{FF2B5EF4-FFF2-40B4-BE49-F238E27FC236}">
                <a16:creationId xmlns:a16="http://schemas.microsoft.com/office/drawing/2014/main" id="{3CC23AE9-77E1-43F1-8A49-34CF8DBDEC35}"/>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55" name="Rectangle 54">
            <a:extLst>
              <a:ext uri="{FF2B5EF4-FFF2-40B4-BE49-F238E27FC236}">
                <a16:creationId xmlns:a16="http://schemas.microsoft.com/office/drawing/2014/main" id="{08A61BE6-650D-404D-A7B5-C4D7168F031D}"/>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4" name="Slide Number Placeholder 3">
            <a:extLst>
              <a:ext uri="{FF2B5EF4-FFF2-40B4-BE49-F238E27FC236}">
                <a16:creationId xmlns:a16="http://schemas.microsoft.com/office/drawing/2014/main" id="{F6F27F6F-D80F-44CF-9B05-17EB5A52CC09}"/>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2016068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4C5A-D609-4D60-B9CB-7998857B96A5}"/>
              </a:ext>
            </a:extLst>
          </p:cNvPr>
          <p:cNvSpPr>
            <a:spLocks noGrp="1"/>
          </p:cNvSpPr>
          <p:nvPr>
            <p:ph type="title"/>
          </p:nvPr>
        </p:nvSpPr>
        <p:spPr/>
        <p:txBody>
          <a:bodyPr/>
          <a:lstStyle/>
          <a:p>
            <a:r>
              <a:rPr lang="en-GB" b="1" dirty="0">
                <a:latin typeface="Calibri" panose="020F0502020204030204" pitchFamily="34" charset="0"/>
                <a:cs typeface="Calibri" panose="020F0502020204030204" pitchFamily="34" charset="0"/>
              </a:rPr>
              <a:t>Presentation Structure</a:t>
            </a:r>
          </a:p>
        </p:txBody>
      </p:sp>
      <p:sp>
        <p:nvSpPr>
          <p:cNvPr id="3" name="Content Placeholder 2">
            <a:extLst>
              <a:ext uri="{FF2B5EF4-FFF2-40B4-BE49-F238E27FC236}">
                <a16:creationId xmlns:a16="http://schemas.microsoft.com/office/drawing/2014/main" id="{19423098-729A-4071-BAC8-CF92D085C9F6}"/>
              </a:ext>
            </a:extLst>
          </p:cNvPr>
          <p:cNvSpPr>
            <a:spLocks noGrp="1"/>
          </p:cNvSpPr>
          <p:nvPr>
            <p:ph idx="1"/>
          </p:nvPr>
        </p:nvSpPr>
        <p:spPr/>
        <p:txBody>
          <a:bodyPr>
            <a:normAutofit fontScale="85000" lnSpcReduction="20000"/>
          </a:bodyPr>
          <a:lstStyle/>
          <a:p>
            <a:pPr marL="0" indent="0">
              <a:buNone/>
            </a:pPr>
            <a:r>
              <a:rPr lang="en-GB" sz="3200" dirty="0"/>
              <a:t>01	System Overview </a:t>
            </a:r>
            <a:r>
              <a:rPr lang="en-GB" sz="3200"/>
              <a:t>		</a:t>
            </a:r>
            <a:r>
              <a:rPr lang="en-GB" sz="3200" dirty="0"/>
              <a:t>(</a:t>
            </a:r>
            <a:r>
              <a:rPr lang="en-GB" sz="3200"/>
              <a:t>CKB</a:t>
            </a:r>
            <a:r>
              <a:rPr lang="en-GB" sz="3200" dirty="0"/>
              <a:t>)</a:t>
            </a:r>
          </a:p>
          <a:p>
            <a:pPr marL="457200" lvl="1" indent="0">
              <a:buNone/>
            </a:pPr>
            <a:r>
              <a:rPr lang="en-GB" sz="2000" dirty="0"/>
              <a:t>	 System Block Diagram</a:t>
            </a:r>
          </a:p>
          <a:p>
            <a:pPr marL="457200" lvl="1" indent="0">
              <a:buNone/>
            </a:pPr>
            <a:r>
              <a:rPr lang="en-GB" sz="2000" dirty="0"/>
              <a:t> 	 Crucial Aspects of Design</a:t>
            </a:r>
          </a:p>
          <a:p>
            <a:pPr marL="457200" lvl="1" indent="0">
              <a:buNone/>
            </a:pPr>
            <a:endParaRPr lang="en-GB" dirty="0"/>
          </a:p>
          <a:p>
            <a:pPr marL="0" indent="0">
              <a:buNone/>
            </a:pPr>
            <a:r>
              <a:rPr lang="en-GB" sz="3200" dirty="0"/>
              <a:t>02	Design Methodology</a:t>
            </a:r>
          </a:p>
          <a:p>
            <a:pPr marL="457200" lvl="1" indent="0">
              <a:buNone/>
            </a:pPr>
            <a:r>
              <a:rPr lang="en-GB" dirty="0"/>
              <a:t> 	 </a:t>
            </a:r>
            <a:r>
              <a:rPr lang="en-GB" sz="2000" dirty="0"/>
              <a:t>Motion Flow &amp; Key Methods</a:t>
            </a:r>
          </a:p>
          <a:p>
            <a:pPr marL="457200" lvl="1" indent="0">
              <a:buNone/>
            </a:pPr>
            <a:r>
              <a:rPr lang="en-GB" sz="2000" dirty="0"/>
              <a:t>		</a:t>
            </a:r>
            <a:r>
              <a:rPr lang="en-MY" sz="2000" dirty="0"/>
              <a:t>Movement mechanism	(MYY)</a:t>
            </a:r>
          </a:p>
          <a:p>
            <a:pPr marL="457200" lvl="1" indent="0">
              <a:buNone/>
            </a:pPr>
            <a:r>
              <a:rPr lang="en-MY" sz="2000" dirty="0"/>
              <a:t>		Colour Sensing mechanism 	(MYY)</a:t>
            </a:r>
          </a:p>
          <a:p>
            <a:pPr marL="457200" lvl="1" indent="0">
              <a:buNone/>
            </a:pPr>
            <a:r>
              <a:rPr lang="en-MY" sz="2000" dirty="0"/>
              <a:t>		Puck Handling mechanism	(CKB)</a:t>
            </a:r>
          </a:p>
          <a:p>
            <a:pPr marL="457200" lvl="1" indent="0">
              <a:buNone/>
            </a:pPr>
            <a:r>
              <a:rPr lang="en-MY" sz="2000" dirty="0"/>
              <a:t>		</a:t>
            </a:r>
            <a:endParaRPr lang="en-GB" dirty="0"/>
          </a:p>
          <a:p>
            <a:pPr marL="0" indent="0">
              <a:buNone/>
            </a:pPr>
            <a:r>
              <a:rPr lang="en-GB" sz="3200" dirty="0"/>
              <a:t>03	Decision Making</a:t>
            </a:r>
            <a:r>
              <a:rPr lang="en-GB" sz="3200"/>
              <a:t>		</a:t>
            </a:r>
            <a:r>
              <a:rPr lang="en-GB" sz="3200" dirty="0"/>
              <a:t>(</a:t>
            </a:r>
            <a:r>
              <a:rPr lang="en-GB" sz="3200"/>
              <a:t>MYY</a:t>
            </a:r>
            <a:r>
              <a:rPr lang="en-GB" sz="3200" dirty="0"/>
              <a:t>)</a:t>
            </a:r>
          </a:p>
          <a:p>
            <a:pPr marL="457200" lvl="1" indent="0">
              <a:buNone/>
            </a:pPr>
            <a:r>
              <a:rPr lang="en-GB" dirty="0"/>
              <a:t> 	 </a:t>
            </a:r>
            <a:r>
              <a:rPr lang="en-GB" sz="2000" dirty="0"/>
              <a:t>Unused Alternative Design</a:t>
            </a:r>
            <a:endParaRPr lang="en-GB" sz="2000"/>
          </a:p>
          <a:p>
            <a:pPr marL="457200" lvl="1" indent="0">
              <a:buNone/>
            </a:pPr>
            <a:r>
              <a:rPr lang="en-MY" sz="2000"/>
              <a:t>		</a:t>
            </a:r>
            <a:endParaRPr lang="en-GB"/>
          </a:p>
          <a:p>
            <a:pPr marL="0" indent="0">
              <a:buNone/>
            </a:pPr>
            <a:r>
              <a:rPr lang="en-GB" sz="3200"/>
              <a:t>04	Conclusion			(CKB)</a:t>
            </a:r>
          </a:p>
          <a:p>
            <a:pPr marL="457200" lvl="1" indent="0">
              <a:buNone/>
            </a:pPr>
            <a:endParaRPr lang="en-GB"/>
          </a:p>
        </p:txBody>
      </p:sp>
      <p:sp>
        <p:nvSpPr>
          <p:cNvPr id="4" name="Slide Number Placeholder 3">
            <a:extLst>
              <a:ext uri="{FF2B5EF4-FFF2-40B4-BE49-F238E27FC236}">
                <a16:creationId xmlns:a16="http://schemas.microsoft.com/office/drawing/2014/main" id="{375B3D79-8AC0-473E-8DF6-4CA865B1E323}"/>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3340648184"/>
      </p:ext>
    </p:extLst>
  </p:cSld>
  <p:clrMapOvr>
    <a:masterClrMapping/>
  </p:clrMapOvr>
  <mc:AlternateContent xmlns:mc="http://schemas.openxmlformats.org/markup-compatibility/2006" xmlns:p14="http://schemas.microsoft.com/office/powerpoint/2010/main">
    <mc:Choice Requires="p14">
      <p:transition p14:dur="100">
        <p:push dir="u"/>
      </p:transition>
    </mc:Choice>
    <mc:Fallback xmlns="">
      <p:transition>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268DC-143E-4F1B-BE81-0A8D4F6AF43F}"/>
              </a:ext>
            </a:extLst>
          </p:cNvPr>
          <p:cNvSpPr>
            <a:spLocks noGrp="1"/>
          </p:cNvSpPr>
          <p:nvPr>
            <p:ph type="title"/>
          </p:nvPr>
        </p:nvSpPr>
        <p:spPr/>
        <p:txBody>
          <a:bodyPr/>
          <a:lstStyle/>
          <a:p>
            <a:r>
              <a:rPr lang="en-MY">
                <a:latin typeface="+mn-lt"/>
              </a:rPr>
              <a:t>(Quadrature) Shaft Encoder</a:t>
            </a:r>
            <a:endParaRPr lang="en-GB">
              <a:latin typeface="+mn-lt"/>
            </a:endParaRPr>
          </a:p>
        </p:txBody>
      </p:sp>
      <p:graphicFrame>
        <p:nvGraphicFramePr>
          <p:cNvPr id="15" name="Table 15">
            <a:extLst>
              <a:ext uri="{FF2B5EF4-FFF2-40B4-BE49-F238E27FC236}">
                <a16:creationId xmlns:a16="http://schemas.microsoft.com/office/drawing/2014/main" id="{AB98D26C-4C0E-437A-9720-AC7CC4DD257A}"/>
              </a:ext>
            </a:extLst>
          </p:cNvPr>
          <p:cNvGraphicFramePr>
            <a:graphicFrameLocks noGrp="1"/>
          </p:cNvGraphicFramePr>
          <p:nvPr>
            <p:extLst>
              <p:ext uri="{D42A27DB-BD31-4B8C-83A1-F6EECF244321}">
                <p14:modId xmlns:p14="http://schemas.microsoft.com/office/powerpoint/2010/main" val="2300533680"/>
              </p:ext>
            </p:extLst>
          </p:nvPr>
        </p:nvGraphicFramePr>
        <p:xfrm>
          <a:off x="7411720" y="4082510"/>
          <a:ext cx="4089399" cy="2011680"/>
        </p:xfrm>
        <a:graphic>
          <a:graphicData uri="http://schemas.openxmlformats.org/drawingml/2006/table">
            <a:tbl>
              <a:tblPr firstRow="1" bandRow="1">
                <a:tableStyleId>{5940675A-B579-460E-94D1-54222C63F5DA}</a:tableStyleId>
              </a:tblPr>
              <a:tblGrid>
                <a:gridCol w="1363133">
                  <a:extLst>
                    <a:ext uri="{9D8B030D-6E8A-4147-A177-3AD203B41FA5}">
                      <a16:colId xmlns:a16="http://schemas.microsoft.com/office/drawing/2014/main" val="4134499002"/>
                    </a:ext>
                  </a:extLst>
                </a:gridCol>
                <a:gridCol w="1363133">
                  <a:extLst>
                    <a:ext uri="{9D8B030D-6E8A-4147-A177-3AD203B41FA5}">
                      <a16:colId xmlns:a16="http://schemas.microsoft.com/office/drawing/2014/main" val="2291529159"/>
                    </a:ext>
                  </a:extLst>
                </a:gridCol>
                <a:gridCol w="1363133">
                  <a:extLst>
                    <a:ext uri="{9D8B030D-6E8A-4147-A177-3AD203B41FA5}">
                      <a16:colId xmlns:a16="http://schemas.microsoft.com/office/drawing/2014/main" val="3657215360"/>
                    </a:ext>
                  </a:extLst>
                </a:gridCol>
              </a:tblGrid>
              <a:tr h="316352">
                <a:tc gridSpan="3">
                  <a:txBody>
                    <a:bodyPr/>
                    <a:lstStyle/>
                    <a:p>
                      <a:r>
                        <a:rPr lang="en-MY" sz="1600"/>
                        <a:t>State diagram for forward motion</a:t>
                      </a:r>
                      <a:endParaRPr lang="en-GB" sz="1600"/>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803976552"/>
                  </a:ext>
                </a:extLst>
              </a:tr>
              <a:tr h="316352">
                <a:tc>
                  <a:txBody>
                    <a:bodyPr/>
                    <a:lstStyle/>
                    <a:p>
                      <a:r>
                        <a:rPr lang="en-MY" sz="1600"/>
                        <a:t>Phase</a:t>
                      </a:r>
                      <a:endParaRPr lang="en-GB" sz="1600"/>
                    </a:p>
                  </a:txBody>
                  <a:tcPr/>
                </a:tc>
                <a:tc>
                  <a:txBody>
                    <a:bodyPr/>
                    <a:lstStyle/>
                    <a:p>
                      <a:r>
                        <a:rPr lang="en-MY" sz="1600"/>
                        <a:t>“A” Output</a:t>
                      </a:r>
                      <a:endParaRPr lang="en-GB" sz="1600"/>
                    </a:p>
                  </a:txBody>
                  <a:tcPr/>
                </a:tc>
                <a:tc>
                  <a:txBody>
                    <a:bodyPr/>
                    <a:lstStyle/>
                    <a:p>
                      <a:r>
                        <a:rPr lang="en-MY" sz="1600"/>
                        <a:t>“B” Output</a:t>
                      </a:r>
                      <a:endParaRPr lang="en-GB" sz="1600"/>
                    </a:p>
                  </a:txBody>
                  <a:tcPr/>
                </a:tc>
                <a:extLst>
                  <a:ext uri="{0D108BD9-81ED-4DB2-BD59-A6C34878D82A}">
                    <a16:rowId xmlns:a16="http://schemas.microsoft.com/office/drawing/2014/main" val="3182367466"/>
                  </a:ext>
                </a:extLst>
              </a:tr>
              <a:tr h="316352">
                <a:tc>
                  <a:txBody>
                    <a:bodyPr/>
                    <a:lstStyle/>
                    <a:p>
                      <a:r>
                        <a:rPr lang="en-MY" sz="1600"/>
                        <a:t>1</a:t>
                      </a:r>
                      <a:endParaRPr lang="en-GB" sz="1600"/>
                    </a:p>
                  </a:txBody>
                  <a:tcPr/>
                </a:tc>
                <a:tc>
                  <a:txBody>
                    <a:bodyPr/>
                    <a:lstStyle/>
                    <a:p>
                      <a:r>
                        <a:rPr lang="en-MY" sz="1600"/>
                        <a:t>0</a:t>
                      </a:r>
                      <a:endParaRPr lang="en-GB" sz="1600"/>
                    </a:p>
                  </a:txBody>
                  <a:tcPr/>
                </a:tc>
                <a:tc>
                  <a:txBody>
                    <a:bodyPr/>
                    <a:lstStyle/>
                    <a:p>
                      <a:r>
                        <a:rPr lang="en-MY" sz="1600"/>
                        <a:t>0</a:t>
                      </a:r>
                      <a:endParaRPr lang="en-GB" sz="1600"/>
                    </a:p>
                  </a:txBody>
                  <a:tcPr/>
                </a:tc>
                <a:extLst>
                  <a:ext uri="{0D108BD9-81ED-4DB2-BD59-A6C34878D82A}">
                    <a16:rowId xmlns:a16="http://schemas.microsoft.com/office/drawing/2014/main" val="1259554081"/>
                  </a:ext>
                </a:extLst>
              </a:tr>
              <a:tr h="316352">
                <a:tc>
                  <a:txBody>
                    <a:bodyPr/>
                    <a:lstStyle/>
                    <a:p>
                      <a:r>
                        <a:rPr lang="en-MY" sz="1600"/>
                        <a:t>2</a:t>
                      </a:r>
                      <a:endParaRPr lang="en-GB" sz="1600"/>
                    </a:p>
                  </a:txBody>
                  <a:tcPr/>
                </a:tc>
                <a:tc>
                  <a:txBody>
                    <a:bodyPr/>
                    <a:lstStyle/>
                    <a:p>
                      <a:r>
                        <a:rPr lang="en-MY" sz="1600"/>
                        <a:t>0</a:t>
                      </a:r>
                      <a:endParaRPr lang="en-GB" sz="1600"/>
                    </a:p>
                  </a:txBody>
                  <a:tcPr/>
                </a:tc>
                <a:tc>
                  <a:txBody>
                    <a:bodyPr/>
                    <a:lstStyle/>
                    <a:p>
                      <a:r>
                        <a:rPr lang="en-MY" sz="1600"/>
                        <a:t>1</a:t>
                      </a:r>
                      <a:endParaRPr lang="en-GB" sz="1600"/>
                    </a:p>
                  </a:txBody>
                  <a:tcPr/>
                </a:tc>
                <a:extLst>
                  <a:ext uri="{0D108BD9-81ED-4DB2-BD59-A6C34878D82A}">
                    <a16:rowId xmlns:a16="http://schemas.microsoft.com/office/drawing/2014/main" val="3483541918"/>
                  </a:ext>
                </a:extLst>
              </a:tr>
              <a:tr h="316352">
                <a:tc>
                  <a:txBody>
                    <a:bodyPr/>
                    <a:lstStyle/>
                    <a:p>
                      <a:r>
                        <a:rPr lang="en-MY" sz="1600"/>
                        <a:t>3</a:t>
                      </a:r>
                      <a:endParaRPr lang="en-GB" sz="1600"/>
                    </a:p>
                  </a:txBody>
                  <a:tcPr/>
                </a:tc>
                <a:tc>
                  <a:txBody>
                    <a:bodyPr/>
                    <a:lstStyle/>
                    <a:p>
                      <a:endParaRPr lang="en-GB" sz="1600"/>
                    </a:p>
                  </a:txBody>
                  <a:tcPr/>
                </a:tc>
                <a:tc>
                  <a:txBody>
                    <a:bodyPr/>
                    <a:lstStyle/>
                    <a:p>
                      <a:endParaRPr lang="en-GB" sz="1600"/>
                    </a:p>
                  </a:txBody>
                  <a:tcPr/>
                </a:tc>
                <a:extLst>
                  <a:ext uri="{0D108BD9-81ED-4DB2-BD59-A6C34878D82A}">
                    <a16:rowId xmlns:a16="http://schemas.microsoft.com/office/drawing/2014/main" val="1993765847"/>
                  </a:ext>
                </a:extLst>
              </a:tr>
              <a:tr h="316352">
                <a:tc>
                  <a:txBody>
                    <a:bodyPr/>
                    <a:lstStyle/>
                    <a:p>
                      <a:r>
                        <a:rPr lang="en-MY" sz="1600"/>
                        <a:t>4</a:t>
                      </a:r>
                      <a:endParaRPr lang="en-GB" sz="1600"/>
                    </a:p>
                  </a:txBody>
                  <a:tcPr/>
                </a:tc>
                <a:tc>
                  <a:txBody>
                    <a:bodyPr/>
                    <a:lstStyle/>
                    <a:p>
                      <a:endParaRPr lang="en-GB" sz="1600"/>
                    </a:p>
                  </a:txBody>
                  <a:tcPr/>
                </a:tc>
                <a:tc>
                  <a:txBody>
                    <a:bodyPr/>
                    <a:lstStyle/>
                    <a:p>
                      <a:endParaRPr lang="en-GB" sz="1600"/>
                    </a:p>
                  </a:txBody>
                  <a:tcPr/>
                </a:tc>
                <a:extLst>
                  <a:ext uri="{0D108BD9-81ED-4DB2-BD59-A6C34878D82A}">
                    <a16:rowId xmlns:a16="http://schemas.microsoft.com/office/drawing/2014/main" val="1641615516"/>
                  </a:ext>
                </a:extLst>
              </a:tr>
            </a:tbl>
          </a:graphicData>
        </a:graphic>
      </p:graphicFrame>
      <p:grpSp>
        <p:nvGrpSpPr>
          <p:cNvPr id="8" name="Group 7">
            <a:extLst>
              <a:ext uri="{FF2B5EF4-FFF2-40B4-BE49-F238E27FC236}">
                <a16:creationId xmlns:a16="http://schemas.microsoft.com/office/drawing/2014/main" id="{C4EBD333-4D80-4DCC-908D-58C4498CB7EB}"/>
              </a:ext>
            </a:extLst>
          </p:cNvPr>
          <p:cNvGrpSpPr/>
          <p:nvPr/>
        </p:nvGrpSpPr>
        <p:grpSpPr>
          <a:xfrm rot="471615">
            <a:off x="4069264" y="1920240"/>
            <a:ext cx="2857500" cy="2857500"/>
            <a:chOff x="5713730" y="2188210"/>
            <a:chExt cx="2857500" cy="2857500"/>
          </a:xfrm>
        </p:grpSpPr>
        <p:sp>
          <p:nvSpPr>
            <p:cNvPr id="7" name="Plus Sign 6">
              <a:extLst>
                <a:ext uri="{FF2B5EF4-FFF2-40B4-BE49-F238E27FC236}">
                  <a16:creationId xmlns:a16="http://schemas.microsoft.com/office/drawing/2014/main" id="{D24F04BF-5A4C-4F28-8744-FBE981F75A01}"/>
                </a:ext>
              </a:extLst>
            </p:cNvPr>
            <p:cNvSpPr/>
            <p:nvPr/>
          </p:nvSpPr>
          <p:spPr>
            <a:xfrm>
              <a:off x="6791960" y="3239040"/>
              <a:ext cx="701040" cy="755840"/>
            </a:xfrm>
            <a:prstGeom prst="mathPlus">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a:extLst>
                <a:ext uri="{FF2B5EF4-FFF2-40B4-BE49-F238E27FC236}">
                  <a16:creationId xmlns:a16="http://schemas.microsoft.com/office/drawing/2014/main" id="{D860D3A2-A176-497A-A721-2DFDBB7B1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rot="1009181">
              <a:off x="5713730" y="218821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0351C69F-1E1F-44B3-9B54-53CFD002A6CC}"/>
              </a:ext>
            </a:extLst>
          </p:cNvPr>
          <p:cNvSpPr/>
          <p:nvPr/>
        </p:nvSpPr>
        <p:spPr>
          <a:xfrm>
            <a:off x="1651000" y="1930400"/>
            <a:ext cx="889000" cy="1249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E5E5F677-B5BD-4F41-95AA-A75F49BBB8EF}"/>
              </a:ext>
            </a:extLst>
          </p:cNvPr>
          <p:cNvSpPr/>
          <p:nvPr/>
        </p:nvSpPr>
        <p:spPr>
          <a:xfrm>
            <a:off x="8763000" y="1869440"/>
            <a:ext cx="889000" cy="1249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5FDF104-CA93-4175-AE4A-E9BA6FC963EB}"/>
              </a:ext>
            </a:extLst>
          </p:cNvPr>
          <p:cNvSpPr txBox="1"/>
          <p:nvPr/>
        </p:nvSpPr>
        <p:spPr>
          <a:xfrm>
            <a:off x="2414024" y="1899384"/>
            <a:ext cx="2431457" cy="338554"/>
          </a:xfrm>
          <a:prstGeom prst="rect">
            <a:avLst/>
          </a:prstGeom>
          <a:noFill/>
        </p:spPr>
        <p:txBody>
          <a:bodyPr wrap="square" rtlCol="0">
            <a:spAutoFit/>
          </a:bodyPr>
          <a:lstStyle/>
          <a:p>
            <a:pPr algn="ctr"/>
            <a:r>
              <a:rPr lang="en-MY" sz="1600" b="1">
                <a:solidFill>
                  <a:srgbClr val="FF0000"/>
                </a:solidFill>
              </a:rPr>
              <a:t>“B” light</a:t>
            </a:r>
            <a:endParaRPr lang="en-GB" sz="1600" b="1">
              <a:solidFill>
                <a:srgbClr val="FF0000"/>
              </a:solidFill>
            </a:endParaRPr>
          </a:p>
        </p:txBody>
      </p:sp>
      <p:sp>
        <p:nvSpPr>
          <p:cNvPr id="18" name="TextBox 17">
            <a:extLst>
              <a:ext uri="{FF2B5EF4-FFF2-40B4-BE49-F238E27FC236}">
                <a16:creationId xmlns:a16="http://schemas.microsoft.com/office/drawing/2014/main" id="{F17966CD-A2C8-4848-8570-0F9A2600843A}"/>
              </a:ext>
            </a:extLst>
          </p:cNvPr>
          <p:cNvSpPr txBox="1"/>
          <p:nvPr/>
        </p:nvSpPr>
        <p:spPr>
          <a:xfrm>
            <a:off x="2443828" y="2414101"/>
            <a:ext cx="2431457" cy="338554"/>
          </a:xfrm>
          <a:prstGeom prst="rect">
            <a:avLst/>
          </a:prstGeom>
          <a:noFill/>
        </p:spPr>
        <p:txBody>
          <a:bodyPr wrap="square" rtlCol="0">
            <a:spAutoFit/>
          </a:bodyPr>
          <a:lstStyle/>
          <a:p>
            <a:pPr algn="ctr"/>
            <a:r>
              <a:rPr lang="en-MY" sz="1600" b="1">
                <a:solidFill>
                  <a:srgbClr val="FF0000"/>
                </a:solidFill>
              </a:rPr>
              <a:t>“A” light</a:t>
            </a:r>
            <a:endParaRPr lang="en-GB" sz="1600" b="1">
              <a:solidFill>
                <a:srgbClr val="FF0000"/>
              </a:solidFill>
            </a:endParaRPr>
          </a:p>
        </p:txBody>
      </p:sp>
      <p:sp>
        <p:nvSpPr>
          <p:cNvPr id="19" name="TextBox 18">
            <a:extLst>
              <a:ext uri="{FF2B5EF4-FFF2-40B4-BE49-F238E27FC236}">
                <a16:creationId xmlns:a16="http://schemas.microsoft.com/office/drawing/2014/main" id="{0250C9C7-2780-4C5A-85F5-A95033F80684}"/>
              </a:ext>
            </a:extLst>
          </p:cNvPr>
          <p:cNvSpPr txBox="1"/>
          <p:nvPr/>
        </p:nvSpPr>
        <p:spPr>
          <a:xfrm>
            <a:off x="879771" y="1541047"/>
            <a:ext cx="2431457" cy="338554"/>
          </a:xfrm>
          <a:prstGeom prst="rect">
            <a:avLst/>
          </a:prstGeom>
          <a:noFill/>
        </p:spPr>
        <p:txBody>
          <a:bodyPr wrap="square" rtlCol="0">
            <a:spAutoFit/>
          </a:bodyPr>
          <a:lstStyle/>
          <a:p>
            <a:pPr algn="ctr"/>
            <a:r>
              <a:rPr lang="en-MY" sz="1600" b="1"/>
              <a:t>Transmitters</a:t>
            </a:r>
            <a:endParaRPr lang="en-GB" sz="1600" b="1"/>
          </a:p>
        </p:txBody>
      </p:sp>
      <p:sp>
        <p:nvSpPr>
          <p:cNvPr id="20" name="TextBox 19">
            <a:extLst>
              <a:ext uri="{FF2B5EF4-FFF2-40B4-BE49-F238E27FC236}">
                <a16:creationId xmlns:a16="http://schemas.microsoft.com/office/drawing/2014/main" id="{3241BB1E-E2E4-42A4-9146-09994DFA5D8A}"/>
              </a:ext>
            </a:extLst>
          </p:cNvPr>
          <p:cNvSpPr txBox="1"/>
          <p:nvPr/>
        </p:nvSpPr>
        <p:spPr>
          <a:xfrm>
            <a:off x="7991771" y="1504333"/>
            <a:ext cx="2431457" cy="338554"/>
          </a:xfrm>
          <a:prstGeom prst="rect">
            <a:avLst/>
          </a:prstGeom>
          <a:noFill/>
        </p:spPr>
        <p:txBody>
          <a:bodyPr wrap="square" rtlCol="0">
            <a:spAutoFit/>
          </a:bodyPr>
          <a:lstStyle/>
          <a:p>
            <a:pPr algn="ctr"/>
            <a:r>
              <a:rPr lang="en-MY" sz="1600" b="1"/>
              <a:t>Receivers</a:t>
            </a:r>
            <a:endParaRPr lang="en-GB" sz="1600" b="1"/>
          </a:p>
        </p:txBody>
      </p:sp>
      <p:sp>
        <p:nvSpPr>
          <p:cNvPr id="21" name="TextBox 20">
            <a:extLst>
              <a:ext uri="{FF2B5EF4-FFF2-40B4-BE49-F238E27FC236}">
                <a16:creationId xmlns:a16="http://schemas.microsoft.com/office/drawing/2014/main" id="{5956F3BF-5375-465E-BE47-98BE9EFDD160}"/>
              </a:ext>
            </a:extLst>
          </p:cNvPr>
          <p:cNvSpPr txBox="1"/>
          <p:nvPr/>
        </p:nvSpPr>
        <p:spPr>
          <a:xfrm>
            <a:off x="4261965" y="1547933"/>
            <a:ext cx="2431457" cy="338554"/>
          </a:xfrm>
          <a:prstGeom prst="rect">
            <a:avLst/>
          </a:prstGeom>
          <a:noFill/>
        </p:spPr>
        <p:txBody>
          <a:bodyPr wrap="square" rtlCol="0">
            <a:spAutoFit/>
          </a:bodyPr>
          <a:lstStyle/>
          <a:p>
            <a:pPr algn="ctr"/>
            <a:r>
              <a:rPr lang="en-MY" sz="1600" b="1"/>
              <a:t>Light chopping disc</a:t>
            </a:r>
            <a:endParaRPr lang="en-GB" sz="1600" b="1"/>
          </a:p>
        </p:txBody>
      </p:sp>
      <p:cxnSp>
        <p:nvCxnSpPr>
          <p:cNvPr id="5" name="Straight Connector 4">
            <a:extLst>
              <a:ext uri="{FF2B5EF4-FFF2-40B4-BE49-F238E27FC236}">
                <a16:creationId xmlns:a16="http://schemas.microsoft.com/office/drawing/2014/main" id="{98B57A8E-809B-45D9-8601-1688222F5188}"/>
              </a:ext>
            </a:extLst>
          </p:cNvPr>
          <p:cNvCxnSpPr>
            <a:cxnSpLocks/>
          </p:cNvCxnSpPr>
          <p:nvPr/>
        </p:nvCxnSpPr>
        <p:spPr>
          <a:xfrm flipH="1">
            <a:off x="2539999" y="2225040"/>
            <a:ext cx="622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09FA4C0-CBDC-45C2-B86F-F497BC935780}"/>
              </a:ext>
            </a:extLst>
          </p:cNvPr>
          <p:cNvGrpSpPr/>
          <p:nvPr/>
        </p:nvGrpSpPr>
        <p:grpSpPr>
          <a:xfrm rot="471615">
            <a:off x="4908719" y="2104095"/>
            <a:ext cx="1976862" cy="2857500"/>
            <a:chOff x="6575531" y="2315621"/>
            <a:chExt cx="1976862" cy="2857500"/>
          </a:xfrm>
        </p:grpSpPr>
        <p:sp>
          <p:nvSpPr>
            <p:cNvPr id="23" name="Plus Sign 22">
              <a:extLst>
                <a:ext uri="{FF2B5EF4-FFF2-40B4-BE49-F238E27FC236}">
                  <a16:creationId xmlns:a16="http://schemas.microsoft.com/office/drawing/2014/main" id="{3DD3E12E-4AEF-4C80-8CE0-84FAC2179C61}"/>
                </a:ext>
              </a:extLst>
            </p:cNvPr>
            <p:cNvSpPr/>
            <p:nvPr/>
          </p:nvSpPr>
          <p:spPr>
            <a:xfrm>
              <a:off x="6791960" y="3239040"/>
              <a:ext cx="701040" cy="755840"/>
            </a:xfrm>
            <a:prstGeom prst="mathPlus">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
              <a:extLst>
                <a:ext uri="{FF2B5EF4-FFF2-40B4-BE49-F238E27FC236}">
                  <a16:creationId xmlns:a16="http://schemas.microsoft.com/office/drawing/2014/main" id="{1EEAEF21-A3A8-43D5-8FB8-3AABC5CDF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819"/>
            <a:stretch/>
          </p:blipFill>
          <p:spPr bwMode="auto">
            <a:xfrm rot="1009181">
              <a:off x="6575531" y="2315621"/>
              <a:ext cx="1976862" cy="28575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Connector 25">
            <a:extLst>
              <a:ext uri="{FF2B5EF4-FFF2-40B4-BE49-F238E27FC236}">
                <a16:creationId xmlns:a16="http://schemas.microsoft.com/office/drawing/2014/main" id="{D4975E1D-9F5D-442A-9C8C-158D41E7A2FE}"/>
              </a:ext>
            </a:extLst>
          </p:cNvPr>
          <p:cNvCxnSpPr>
            <a:cxnSpLocks/>
          </p:cNvCxnSpPr>
          <p:nvPr/>
        </p:nvCxnSpPr>
        <p:spPr>
          <a:xfrm flipH="1">
            <a:off x="2540000" y="2438485"/>
            <a:ext cx="29376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ACD5109-8FE6-4417-9341-05B72FA7FAD7}"/>
              </a:ext>
            </a:extLst>
          </p:cNvPr>
          <p:cNvGrpSpPr/>
          <p:nvPr/>
        </p:nvGrpSpPr>
        <p:grpSpPr>
          <a:xfrm>
            <a:off x="-214324" y="3600000"/>
            <a:ext cx="4470772" cy="2199495"/>
            <a:chOff x="3151063" y="4760057"/>
            <a:chExt cx="4470772" cy="2199495"/>
          </a:xfrm>
        </p:grpSpPr>
        <p:pic>
          <p:nvPicPr>
            <p:cNvPr id="34" name="Picture 33">
              <a:extLst>
                <a:ext uri="{FF2B5EF4-FFF2-40B4-BE49-F238E27FC236}">
                  <a16:creationId xmlns:a16="http://schemas.microsoft.com/office/drawing/2014/main" id="{F52A34B0-0C9D-4F86-9795-489125EAFEA4}"/>
                </a:ext>
              </a:extLst>
            </p:cNvPr>
            <p:cNvPicPr>
              <a:picLocks noChangeAspect="1"/>
            </p:cNvPicPr>
            <p:nvPr/>
          </p:nvPicPr>
          <p:blipFill>
            <a:blip r:embed="rId4"/>
            <a:stretch>
              <a:fillRect/>
            </a:stretch>
          </p:blipFill>
          <p:spPr>
            <a:xfrm>
              <a:off x="4627113" y="4760057"/>
              <a:ext cx="2183540" cy="1905635"/>
            </a:xfrm>
            <a:prstGeom prst="rect">
              <a:avLst/>
            </a:prstGeom>
          </p:spPr>
        </p:pic>
        <p:sp>
          <p:nvSpPr>
            <p:cNvPr id="38" name="Plus Sign 37">
              <a:extLst>
                <a:ext uri="{FF2B5EF4-FFF2-40B4-BE49-F238E27FC236}">
                  <a16:creationId xmlns:a16="http://schemas.microsoft.com/office/drawing/2014/main" id="{02FB32D0-5777-462E-8C7A-ACDF4482AE69}"/>
                </a:ext>
              </a:extLst>
            </p:cNvPr>
            <p:cNvSpPr/>
            <p:nvPr/>
          </p:nvSpPr>
          <p:spPr>
            <a:xfrm rot="471615">
              <a:off x="5177974" y="5322130"/>
              <a:ext cx="701040" cy="755840"/>
            </a:xfrm>
            <a:prstGeom prst="mathPlus">
              <a:avLst>
                <a:gd name="adj1"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400F2164-9727-4158-ADF0-F0F7FFA9F6A5}"/>
                </a:ext>
              </a:extLst>
            </p:cNvPr>
            <p:cNvSpPr txBox="1"/>
            <p:nvPr/>
          </p:nvSpPr>
          <p:spPr>
            <a:xfrm>
              <a:off x="3151063" y="5518626"/>
              <a:ext cx="2431457" cy="338554"/>
            </a:xfrm>
            <a:prstGeom prst="rect">
              <a:avLst/>
            </a:prstGeom>
            <a:noFill/>
          </p:spPr>
          <p:txBody>
            <a:bodyPr wrap="square" rtlCol="0">
              <a:spAutoFit/>
            </a:bodyPr>
            <a:lstStyle/>
            <a:p>
              <a:pPr algn="ctr"/>
              <a:r>
                <a:rPr lang="en-MY" sz="1600" b="1"/>
                <a:t>Wheel</a:t>
              </a:r>
              <a:endParaRPr lang="en-GB" sz="1600" b="1"/>
            </a:p>
          </p:txBody>
        </p:sp>
        <p:sp>
          <p:nvSpPr>
            <p:cNvPr id="27" name="Title 1">
              <a:extLst>
                <a:ext uri="{FF2B5EF4-FFF2-40B4-BE49-F238E27FC236}">
                  <a16:creationId xmlns:a16="http://schemas.microsoft.com/office/drawing/2014/main" id="{B5C744F9-B17E-4139-BD89-A4D764182810}"/>
                </a:ext>
              </a:extLst>
            </p:cNvPr>
            <p:cNvSpPr txBox="1">
              <a:spLocks/>
            </p:cNvSpPr>
            <p:nvPr/>
          </p:nvSpPr>
          <p:spPr>
            <a:xfrm>
              <a:off x="3374192" y="6408531"/>
              <a:ext cx="4247643"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23 Quadrature encoder and its wheel [11].</a:t>
              </a:r>
              <a:endParaRPr lang="en-MY" sz="1200"/>
            </a:p>
          </p:txBody>
        </p:sp>
      </p:grpSp>
      <p:sp>
        <p:nvSpPr>
          <p:cNvPr id="40" name="Rectangle 39">
            <a:extLst>
              <a:ext uri="{FF2B5EF4-FFF2-40B4-BE49-F238E27FC236}">
                <a16:creationId xmlns:a16="http://schemas.microsoft.com/office/drawing/2014/main" id="{C5F9DA3A-A8DD-4CF6-8660-049CFB5D4C2B}"/>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41" name="Rectangle 40">
            <a:extLst>
              <a:ext uri="{FF2B5EF4-FFF2-40B4-BE49-F238E27FC236}">
                <a16:creationId xmlns:a16="http://schemas.microsoft.com/office/drawing/2014/main" id="{4B7AEF86-AAED-43ED-B7DC-0B1FC4C0ACCF}"/>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42" name="Rectangle 41">
            <a:extLst>
              <a:ext uri="{FF2B5EF4-FFF2-40B4-BE49-F238E27FC236}">
                <a16:creationId xmlns:a16="http://schemas.microsoft.com/office/drawing/2014/main" id="{29C8CE7C-B2F0-44BC-9C07-919D978A47D6}"/>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43" name="Rectangle 42">
            <a:extLst>
              <a:ext uri="{FF2B5EF4-FFF2-40B4-BE49-F238E27FC236}">
                <a16:creationId xmlns:a16="http://schemas.microsoft.com/office/drawing/2014/main" id="{44C3A600-9DD9-4696-B26E-649677BC0830}"/>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44" name="Rectangle 43">
            <a:extLst>
              <a:ext uri="{FF2B5EF4-FFF2-40B4-BE49-F238E27FC236}">
                <a16:creationId xmlns:a16="http://schemas.microsoft.com/office/drawing/2014/main" id="{27C54BD3-6877-49F7-8A65-A742ADF85DC4}"/>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45" name="Rectangle 44">
            <a:extLst>
              <a:ext uri="{FF2B5EF4-FFF2-40B4-BE49-F238E27FC236}">
                <a16:creationId xmlns:a16="http://schemas.microsoft.com/office/drawing/2014/main" id="{E247C295-A629-4525-95D9-A319892578AA}"/>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46" name="Rectangle 45">
            <a:extLst>
              <a:ext uri="{FF2B5EF4-FFF2-40B4-BE49-F238E27FC236}">
                <a16:creationId xmlns:a16="http://schemas.microsoft.com/office/drawing/2014/main" id="{FDE728B2-5DA3-4FA3-AC99-5A1B9D335F5B}"/>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47" name="Rectangle 46">
            <a:extLst>
              <a:ext uri="{FF2B5EF4-FFF2-40B4-BE49-F238E27FC236}">
                <a16:creationId xmlns:a16="http://schemas.microsoft.com/office/drawing/2014/main" id="{C9FE238A-A437-4B4F-B2F0-D1570B344F91}"/>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48" name="Rectangle 47">
            <a:extLst>
              <a:ext uri="{FF2B5EF4-FFF2-40B4-BE49-F238E27FC236}">
                <a16:creationId xmlns:a16="http://schemas.microsoft.com/office/drawing/2014/main" id="{80A93948-863E-4B22-9217-F8FEFB7A3852}"/>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49" name="Rectangle 48">
            <a:extLst>
              <a:ext uri="{FF2B5EF4-FFF2-40B4-BE49-F238E27FC236}">
                <a16:creationId xmlns:a16="http://schemas.microsoft.com/office/drawing/2014/main" id="{8674165A-43D4-42ED-9236-449938EA1112}"/>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6" name="Slide Number Placeholder 5">
            <a:extLst>
              <a:ext uri="{FF2B5EF4-FFF2-40B4-BE49-F238E27FC236}">
                <a16:creationId xmlns:a16="http://schemas.microsoft.com/office/drawing/2014/main" id="{F38081F7-3441-405A-BB7F-E750C021EE15}"/>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358413778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268DC-143E-4F1B-BE81-0A8D4F6AF43F}"/>
              </a:ext>
            </a:extLst>
          </p:cNvPr>
          <p:cNvSpPr>
            <a:spLocks noGrp="1"/>
          </p:cNvSpPr>
          <p:nvPr>
            <p:ph type="title"/>
          </p:nvPr>
        </p:nvSpPr>
        <p:spPr/>
        <p:txBody>
          <a:bodyPr/>
          <a:lstStyle/>
          <a:p>
            <a:r>
              <a:rPr lang="en-MY">
                <a:latin typeface="+mn-lt"/>
              </a:rPr>
              <a:t>(Quadrature) Shaft Encoder</a:t>
            </a:r>
            <a:endParaRPr lang="en-GB"/>
          </a:p>
        </p:txBody>
      </p:sp>
      <p:graphicFrame>
        <p:nvGraphicFramePr>
          <p:cNvPr id="15" name="Table 15">
            <a:extLst>
              <a:ext uri="{FF2B5EF4-FFF2-40B4-BE49-F238E27FC236}">
                <a16:creationId xmlns:a16="http://schemas.microsoft.com/office/drawing/2014/main" id="{AB98D26C-4C0E-437A-9720-AC7CC4DD257A}"/>
              </a:ext>
            </a:extLst>
          </p:cNvPr>
          <p:cNvGraphicFramePr>
            <a:graphicFrameLocks noGrp="1"/>
          </p:cNvGraphicFramePr>
          <p:nvPr>
            <p:extLst>
              <p:ext uri="{D42A27DB-BD31-4B8C-83A1-F6EECF244321}">
                <p14:modId xmlns:p14="http://schemas.microsoft.com/office/powerpoint/2010/main" val="1307306656"/>
              </p:ext>
            </p:extLst>
          </p:nvPr>
        </p:nvGraphicFramePr>
        <p:xfrm>
          <a:off x="7411720" y="4082510"/>
          <a:ext cx="4089399" cy="2011680"/>
        </p:xfrm>
        <a:graphic>
          <a:graphicData uri="http://schemas.openxmlformats.org/drawingml/2006/table">
            <a:tbl>
              <a:tblPr firstRow="1" bandRow="1">
                <a:tableStyleId>{5940675A-B579-460E-94D1-54222C63F5DA}</a:tableStyleId>
              </a:tblPr>
              <a:tblGrid>
                <a:gridCol w="1363133">
                  <a:extLst>
                    <a:ext uri="{9D8B030D-6E8A-4147-A177-3AD203B41FA5}">
                      <a16:colId xmlns:a16="http://schemas.microsoft.com/office/drawing/2014/main" val="4134499002"/>
                    </a:ext>
                  </a:extLst>
                </a:gridCol>
                <a:gridCol w="1363133">
                  <a:extLst>
                    <a:ext uri="{9D8B030D-6E8A-4147-A177-3AD203B41FA5}">
                      <a16:colId xmlns:a16="http://schemas.microsoft.com/office/drawing/2014/main" val="2291529159"/>
                    </a:ext>
                  </a:extLst>
                </a:gridCol>
                <a:gridCol w="1363133">
                  <a:extLst>
                    <a:ext uri="{9D8B030D-6E8A-4147-A177-3AD203B41FA5}">
                      <a16:colId xmlns:a16="http://schemas.microsoft.com/office/drawing/2014/main" val="3657215360"/>
                    </a:ext>
                  </a:extLst>
                </a:gridCol>
              </a:tblGrid>
              <a:tr h="316352">
                <a:tc gridSpan="3">
                  <a:txBody>
                    <a:bodyPr/>
                    <a:lstStyle/>
                    <a:p>
                      <a:r>
                        <a:rPr lang="en-MY" sz="1600"/>
                        <a:t>State diagram for forward motion</a:t>
                      </a:r>
                      <a:endParaRPr lang="en-GB" sz="1600"/>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803976552"/>
                  </a:ext>
                </a:extLst>
              </a:tr>
              <a:tr h="316352">
                <a:tc>
                  <a:txBody>
                    <a:bodyPr/>
                    <a:lstStyle/>
                    <a:p>
                      <a:r>
                        <a:rPr lang="en-MY" sz="1600"/>
                        <a:t>Phase</a:t>
                      </a:r>
                      <a:endParaRPr lang="en-GB" sz="1600"/>
                    </a:p>
                  </a:txBody>
                  <a:tcPr/>
                </a:tc>
                <a:tc>
                  <a:txBody>
                    <a:bodyPr/>
                    <a:lstStyle/>
                    <a:p>
                      <a:r>
                        <a:rPr lang="en-MY" sz="1600"/>
                        <a:t>“A” Output</a:t>
                      </a:r>
                      <a:endParaRPr lang="en-GB" sz="1600"/>
                    </a:p>
                  </a:txBody>
                  <a:tcPr/>
                </a:tc>
                <a:tc>
                  <a:txBody>
                    <a:bodyPr/>
                    <a:lstStyle/>
                    <a:p>
                      <a:r>
                        <a:rPr lang="en-MY" sz="1600"/>
                        <a:t>“B” Output</a:t>
                      </a:r>
                      <a:endParaRPr lang="en-GB" sz="1600"/>
                    </a:p>
                  </a:txBody>
                  <a:tcPr/>
                </a:tc>
                <a:extLst>
                  <a:ext uri="{0D108BD9-81ED-4DB2-BD59-A6C34878D82A}">
                    <a16:rowId xmlns:a16="http://schemas.microsoft.com/office/drawing/2014/main" val="3182367466"/>
                  </a:ext>
                </a:extLst>
              </a:tr>
              <a:tr h="316352">
                <a:tc>
                  <a:txBody>
                    <a:bodyPr/>
                    <a:lstStyle/>
                    <a:p>
                      <a:r>
                        <a:rPr lang="en-MY" sz="1600"/>
                        <a:t>1</a:t>
                      </a:r>
                      <a:endParaRPr lang="en-GB" sz="1600"/>
                    </a:p>
                  </a:txBody>
                  <a:tcPr/>
                </a:tc>
                <a:tc>
                  <a:txBody>
                    <a:bodyPr/>
                    <a:lstStyle/>
                    <a:p>
                      <a:r>
                        <a:rPr lang="en-MY" sz="1600"/>
                        <a:t>0</a:t>
                      </a:r>
                      <a:endParaRPr lang="en-GB" sz="1600"/>
                    </a:p>
                  </a:txBody>
                  <a:tcPr/>
                </a:tc>
                <a:tc>
                  <a:txBody>
                    <a:bodyPr/>
                    <a:lstStyle/>
                    <a:p>
                      <a:r>
                        <a:rPr lang="en-MY" sz="1600"/>
                        <a:t>0</a:t>
                      </a:r>
                      <a:endParaRPr lang="en-GB" sz="1600"/>
                    </a:p>
                  </a:txBody>
                  <a:tcPr/>
                </a:tc>
                <a:extLst>
                  <a:ext uri="{0D108BD9-81ED-4DB2-BD59-A6C34878D82A}">
                    <a16:rowId xmlns:a16="http://schemas.microsoft.com/office/drawing/2014/main" val="1259554081"/>
                  </a:ext>
                </a:extLst>
              </a:tr>
              <a:tr h="316352">
                <a:tc>
                  <a:txBody>
                    <a:bodyPr/>
                    <a:lstStyle/>
                    <a:p>
                      <a:r>
                        <a:rPr lang="en-MY" sz="1600"/>
                        <a:t>2</a:t>
                      </a:r>
                      <a:endParaRPr lang="en-GB" sz="1600"/>
                    </a:p>
                  </a:txBody>
                  <a:tcPr/>
                </a:tc>
                <a:tc>
                  <a:txBody>
                    <a:bodyPr/>
                    <a:lstStyle/>
                    <a:p>
                      <a:r>
                        <a:rPr lang="en-MY" sz="1600"/>
                        <a:t>0</a:t>
                      </a:r>
                      <a:endParaRPr lang="en-GB" sz="1600"/>
                    </a:p>
                  </a:txBody>
                  <a:tcPr/>
                </a:tc>
                <a:tc>
                  <a:txBody>
                    <a:bodyPr/>
                    <a:lstStyle/>
                    <a:p>
                      <a:r>
                        <a:rPr lang="en-MY" sz="1600"/>
                        <a:t>1</a:t>
                      </a:r>
                      <a:endParaRPr lang="en-GB" sz="1600"/>
                    </a:p>
                  </a:txBody>
                  <a:tcPr/>
                </a:tc>
                <a:extLst>
                  <a:ext uri="{0D108BD9-81ED-4DB2-BD59-A6C34878D82A}">
                    <a16:rowId xmlns:a16="http://schemas.microsoft.com/office/drawing/2014/main" val="3483541918"/>
                  </a:ext>
                </a:extLst>
              </a:tr>
              <a:tr h="316352">
                <a:tc>
                  <a:txBody>
                    <a:bodyPr/>
                    <a:lstStyle/>
                    <a:p>
                      <a:r>
                        <a:rPr lang="en-MY" sz="1600"/>
                        <a:t>3</a:t>
                      </a:r>
                      <a:endParaRPr lang="en-GB" sz="1600"/>
                    </a:p>
                  </a:txBody>
                  <a:tcPr/>
                </a:tc>
                <a:tc>
                  <a:txBody>
                    <a:bodyPr/>
                    <a:lstStyle/>
                    <a:p>
                      <a:r>
                        <a:rPr lang="en-MY" sz="1600"/>
                        <a:t>1</a:t>
                      </a:r>
                      <a:endParaRPr lang="en-GB" sz="1600"/>
                    </a:p>
                  </a:txBody>
                  <a:tcPr/>
                </a:tc>
                <a:tc>
                  <a:txBody>
                    <a:bodyPr/>
                    <a:lstStyle/>
                    <a:p>
                      <a:r>
                        <a:rPr lang="en-MY" sz="1600"/>
                        <a:t>1</a:t>
                      </a:r>
                      <a:endParaRPr lang="en-GB" sz="1600"/>
                    </a:p>
                  </a:txBody>
                  <a:tcPr/>
                </a:tc>
                <a:extLst>
                  <a:ext uri="{0D108BD9-81ED-4DB2-BD59-A6C34878D82A}">
                    <a16:rowId xmlns:a16="http://schemas.microsoft.com/office/drawing/2014/main" val="1993765847"/>
                  </a:ext>
                </a:extLst>
              </a:tr>
              <a:tr h="316352">
                <a:tc>
                  <a:txBody>
                    <a:bodyPr/>
                    <a:lstStyle/>
                    <a:p>
                      <a:r>
                        <a:rPr lang="en-MY" sz="1600"/>
                        <a:t>4</a:t>
                      </a:r>
                      <a:endParaRPr lang="en-GB" sz="1600"/>
                    </a:p>
                  </a:txBody>
                  <a:tcPr/>
                </a:tc>
                <a:tc>
                  <a:txBody>
                    <a:bodyPr/>
                    <a:lstStyle/>
                    <a:p>
                      <a:endParaRPr lang="en-GB" sz="1600"/>
                    </a:p>
                  </a:txBody>
                  <a:tcPr/>
                </a:tc>
                <a:tc>
                  <a:txBody>
                    <a:bodyPr/>
                    <a:lstStyle/>
                    <a:p>
                      <a:endParaRPr lang="en-GB" sz="1600"/>
                    </a:p>
                  </a:txBody>
                  <a:tcPr/>
                </a:tc>
                <a:extLst>
                  <a:ext uri="{0D108BD9-81ED-4DB2-BD59-A6C34878D82A}">
                    <a16:rowId xmlns:a16="http://schemas.microsoft.com/office/drawing/2014/main" val="1641615516"/>
                  </a:ext>
                </a:extLst>
              </a:tr>
            </a:tbl>
          </a:graphicData>
        </a:graphic>
      </p:graphicFrame>
      <p:grpSp>
        <p:nvGrpSpPr>
          <p:cNvPr id="8" name="Group 7">
            <a:extLst>
              <a:ext uri="{FF2B5EF4-FFF2-40B4-BE49-F238E27FC236}">
                <a16:creationId xmlns:a16="http://schemas.microsoft.com/office/drawing/2014/main" id="{C4EBD333-4D80-4DCC-908D-58C4498CB7EB}"/>
              </a:ext>
            </a:extLst>
          </p:cNvPr>
          <p:cNvGrpSpPr/>
          <p:nvPr/>
        </p:nvGrpSpPr>
        <p:grpSpPr>
          <a:xfrm rot="911557">
            <a:off x="4069264" y="1920240"/>
            <a:ext cx="2857500" cy="2857500"/>
            <a:chOff x="5713730" y="2188210"/>
            <a:chExt cx="2857500" cy="2857500"/>
          </a:xfrm>
        </p:grpSpPr>
        <p:sp>
          <p:nvSpPr>
            <p:cNvPr id="7" name="Plus Sign 6">
              <a:extLst>
                <a:ext uri="{FF2B5EF4-FFF2-40B4-BE49-F238E27FC236}">
                  <a16:creationId xmlns:a16="http://schemas.microsoft.com/office/drawing/2014/main" id="{D24F04BF-5A4C-4F28-8744-FBE981F75A01}"/>
                </a:ext>
              </a:extLst>
            </p:cNvPr>
            <p:cNvSpPr/>
            <p:nvPr/>
          </p:nvSpPr>
          <p:spPr>
            <a:xfrm>
              <a:off x="6791960" y="3239040"/>
              <a:ext cx="701040" cy="755840"/>
            </a:xfrm>
            <a:prstGeom prst="mathPlus">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a:extLst>
                <a:ext uri="{FF2B5EF4-FFF2-40B4-BE49-F238E27FC236}">
                  <a16:creationId xmlns:a16="http://schemas.microsoft.com/office/drawing/2014/main" id="{D860D3A2-A176-497A-A721-2DFDBB7B1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rot="1009181">
              <a:off x="5713730" y="218821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0351C69F-1E1F-44B3-9B54-53CFD002A6CC}"/>
              </a:ext>
            </a:extLst>
          </p:cNvPr>
          <p:cNvSpPr/>
          <p:nvPr/>
        </p:nvSpPr>
        <p:spPr>
          <a:xfrm>
            <a:off x="1651000" y="1930400"/>
            <a:ext cx="889000" cy="1249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5FDF104-CA93-4175-AE4A-E9BA6FC963EB}"/>
              </a:ext>
            </a:extLst>
          </p:cNvPr>
          <p:cNvSpPr txBox="1"/>
          <p:nvPr/>
        </p:nvSpPr>
        <p:spPr>
          <a:xfrm>
            <a:off x="2414024" y="1899384"/>
            <a:ext cx="2431457" cy="338554"/>
          </a:xfrm>
          <a:prstGeom prst="rect">
            <a:avLst/>
          </a:prstGeom>
          <a:noFill/>
        </p:spPr>
        <p:txBody>
          <a:bodyPr wrap="square" rtlCol="0">
            <a:spAutoFit/>
          </a:bodyPr>
          <a:lstStyle/>
          <a:p>
            <a:pPr algn="ctr"/>
            <a:r>
              <a:rPr lang="en-MY" sz="1600" b="1">
                <a:solidFill>
                  <a:srgbClr val="FF0000"/>
                </a:solidFill>
              </a:rPr>
              <a:t>“B” light</a:t>
            </a:r>
            <a:endParaRPr lang="en-GB" sz="1600" b="1">
              <a:solidFill>
                <a:srgbClr val="FF0000"/>
              </a:solidFill>
            </a:endParaRPr>
          </a:p>
        </p:txBody>
      </p:sp>
      <p:sp>
        <p:nvSpPr>
          <p:cNvPr id="18" name="TextBox 17">
            <a:extLst>
              <a:ext uri="{FF2B5EF4-FFF2-40B4-BE49-F238E27FC236}">
                <a16:creationId xmlns:a16="http://schemas.microsoft.com/office/drawing/2014/main" id="{F17966CD-A2C8-4848-8570-0F9A2600843A}"/>
              </a:ext>
            </a:extLst>
          </p:cNvPr>
          <p:cNvSpPr txBox="1"/>
          <p:nvPr/>
        </p:nvSpPr>
        <p:spPr>
          <a:xfrm>
            <a:off x="2443828" y="2414101"/>
            <a:ext cx="2431457" cy="338554"/>
          </a:xfrm>
          <a:prstGeom prst="rect">
            <a:avLst/>
          </a:prstGeom>
          <a:noFill/>
        </p:spPr>
        <p:txBody>
          <a:bodyPr wrap="square" rtlCol="0">
            <a:spAutoFit/>
          </a:bodyPr>
          <a:lstStyle/>
          <a:p>
            <a:pPr algn="ctr"/>
            <a:r>
              <a:rPr lang="en-MY" sz="1600" b="1">
                <a:solidFill>
                  <a:srgbClr val="FF0000"/>
                </a:solidFill>
              </a:rPr>
              <a:t>“A” light</a:t>
            </a:r>
            <a:endParaRPr lang="en-GB" sz="1600" b="1">
              <a:solidFill>
                <a:srgbClr val="FF0000"/>
              </a:solidFill>
            </a:endParaRPr>
          </a:p>
        </p:txBody>
      </p:sp>
      <p:sp>
        <p:nvSpPr>
          <p:cNvPr id="19" name="TextBox 18">
            <a:extLst>
              <a:ext uri="{FF2B5EF4-FFF2-40B4-BE49-F238E27FC236}">
                <a16:creationId xmlns:a16="http://schemas.microsoft.com/office/drawing/2014/main" id="{0250C9C7-2780-4C5A-85F5-A95033F80684}"/>
              </a:ext>
            </a:extLst>
          </p:cNvPr>
          <p:cNvSpPr txBox="1"/>
          <p:nvPr/>
        </p:nvSpPr>
        <p:spPr>
          <a:xfrm>
            <a:off x="879771" y="1541047"/>
            <a:ext cx="2431457" cy="338554"/>
          </a:xfrm>
          <a:prstGeom prst="rect">
            <a:avLst/>
          </a:prstGeom>
          <a:noFill/>
        </p:spPr>
        <p:txBody>
          <a:bodyPr wrap="square" rtlCol="0">
            <a:spAutoFit/>
          </a:bodyPr>
          <a:lstStyle/>
          <a:p>
            <a:pPr algn="ctr"/>
            <a:r>
              <a:rPr lang="en-MY" sz="1600" b="1"/>
              <a:t>Transmitters</a:t>
            </a:r>
            <a:endParaRPr lang="en-GB" sz="1600" b="1"/>
          </a:p>
        </p:txBody>
      </p:sp>
      <p:sp>
        <p:nvSpPr>
          <p:cNvPr id="20" name="TextBox 19">
            <a:extLst>
              <a:ext uri="{FF2B5EF4-FFF2-40B4-BE49-F238E27FC236}">
                <a16:creationId xmlns:a16="http://schemas.microsoft.com/office/drawing/2014/main" id="{3241BB1E-E2E4-42A4-9146-09994DFA5D8A}"/>
              </a:ext>
            </a:extLst>
          </p:cNvPr>
          <p:cNvSpPr txBox="1"/>
          <p:nvPr/>
        </p:nvSpPr>
        <p:spPr>
          <a:xfrm>
            <a:off x="7991771" y="1504333"/>
            <a:ext cx="2431457" cy="338554"/>
          </a:xfrm>
          <a:prstGeom prst="rect">
            <a:avLst/>
          </a:prstGeom>
          <a:noFill/>
        </p:spPr>
        <p:txBody>
          <a:bodyPr wrap="square" rtlCol="0">
            <a:spAutoFit/>
          </a:bodyPr>
          <a:lstStyle/>
          <a:p>
            <a:pPr algn="ctr"/>
            <a:r>
              <a:rPr lang="en-MY" sz="1600" b="1"/>
              <a:t>Receivers</a:t>
            </a:r>
            <a:endParaRPr lang="en-GB" sz="1600" b="1"/>
          </a:p>
        </p:txBody>
      </p:sp>
      <p:sp>
        <p:nvSpPr>
          <p:cNvPr id="21" name="TextBox 20">
            <a:extLst>
              <a:ext uri="{FF2B5EF4-FFF2-40B4-BE49-F238E27FC236}">
                <a16:creationId xmlns:a16="http://schemas.microsoft.com/office/drawing/2014/main" id="{5956F3BF-5375-465E-BE47-98BE9EFDD160}"/>
              </a:ext>
            </a:extLst>
          </p:cNvPr>
          <p:cNvSpPr txBox="1"/>
          <p:nvPr/>
        </p:nvSpPr>
        <p:spPr>
          <a:xfrm>
            <a:off x="4261965" y="1547933"/>
            <a:ext cx="2431457" cy="338554"/>
          </a:xfrm>
          <a:prstGeom prst="rect">
            <a:avLst/>
          </a:prstGeom>
          <a:noFill/>
        </p:spPr>
        <p:txBody>
          <a:bodyPr wrap="square" rtlCol="0">
            <a:spAutoFit/>
          </a:bodyPr>
          <a:lstStyle/>
          <a:p>
            <a:pPr algn="ctr"/>
            <a:r>
              <a:rPr lang="en-MY" sz="1600" b="1"/>
              <a:t>Light chopping disc</a:t>
            </a:r>
            <a:endParaRPr lang="en-GB" sz="1600" b="1"/>
          </a:p>
        </p:txBody>
      </p:sp>
      <p:cxnSp>
        <p:nvCxnSpPr>
          <p:cNvPr id="5" name="Straight Connector 4">
            <a:extLst>
              <a:ext uri="{FF2B5EF4-FFF2-40B4-BE49-F238E27FC236}">
                <a16:creationId xmlns:a16="http://schemas.microsoft.com/office/drawing/2014/main" id="{98B57A8E-809B-45D9-8601-1688222F5188}"/>
              </a:ext>
            </a:extLst>
          </p:cNvPr>
          <p:cNvCxnSpPr>
            <a:cxnSpLocks/>
          </p:cNvCxnSpPr>
          <p:nvPr/>
        </p:nvCxnSpPr>
        <p:spPr>
          <a:xfrm flipH="1">
            <a:off x="2539999" y="2225040"/>
            <a:ext cx="6228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0C14EF-2B76-43AB-81F5-C250AF9EE969}"/>
              </a:ext>
            </a:extLst>
          </p:cNvPr>
          <p:cNvCxnSpPr>
            <a:cxnSpLocks/>
          </p:cNvCxnSpPr>
          <p:nvPr/>
        </p:nvCxnSpPr>
        <p:spPr>
          <a:xfrm flipH="1">
            <a:off x="2540001" y="2438400"/>
            <a:ext cx="633983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E5F677-B5BD-4F41-95AA-A75F49BBB8EF}"/>
              </a:ext>
            </a:extLst>
          </p:cNvPr>
          <p:cNvSpPr/>
          <p:nvPr/>
        </p:nvSpPr>
        <p:spPr>
          <a:xfrm>
            <a:off x="8763000" y="1869440"/>
            <a:ext cx="889000" cy="1249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8" name="Picture 2">
            <a:extLst>
              <a:ext uri="{FF2B5EF4-FFF2-40B4-BE49-F238E27FC236}">
                <a16:creationId xmlns:a16="http://schemas.microsoft.com/office/drawing/2014/main" id="{707C7C1F-AD36-474C-9533-BB4919B3AE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009"/>
          <a:stretch/>
        </p:blipFill>
        <p:spPr bwMode="auto">
          <a:xfrm rot="1920738">
            <a:off x="4909897" y="2162669"/>
            <a:ext cx="1942849"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C20EDFF-5B3E-4DF8-85FF-19CC6F1FE2E5}"/>
              </a:ext>
            </a:extLst>
          </p:cNvPr>
          <p:cNvGrpSpPr/>
          <p:nvPr/>
        </p:nvGrpSpPr>
        <p:grpSpPr>
          <a:xfrm>
            <a:off x="-216000" y="3600000"/>
            <a:ext cx="4470772" cy="2199495"/>
            <a:chOff x="3151063" y="4760057"/>
            <a:chExt cx="4470772" cy="2199495"/>
          </a:xfrm>
        </p:grpSpPr>
        <p:pic>
          <p:nvPicPr>
            <p:cNvPr id="34" name="Picture 33">
              <a:extLst>
                <a:ext uri="{FF2B5EF4-FFF2-40B4-BE49-F238E27FC236}">
                  <a16:creationId xmlns:a16="http://schemas.microsoft.com/office/drawing/2014/main" id="{F52A34B0-0C9D-4F86-9795-489125EAFEA4}"/>
                </a:ext>
              </a:extLst>
            </p:cNvPr>
            <p:cNvPicPr>
              <a:picLocks noChangeAspect="1"/>
            </p:cNvPicPr>
            <p:nvPr/>
          </p:nvPicPr>
          <p:blipFill>
            <a:blip r:embed="rId4"/>
            <a:stretch>
              <a:fillRect/>
            </a:stretch>
          </p:blipFill>
          <p:spPr>
            <a:xfrm>
              <a:off x="4627113" y="4760057"/>
              <a:ext cx="2183540" cy="1905635"/>
            </a:xfrm>
            <a:prstGeom prst="rect">
              <a:avLst/>
            </a:prstGeom>
          </p:spPr>
        </p:pic>
        <p:sp>
          <p:nvSpPr>
            <p:cNvPr id="38" name="Plus Sign 37">
              <a:extLst>
                <a:ext uri="{FF2B5EF4-FFF2-40B4-BE49-F238E27FC236}">
                  <a16:creationId xmlns:a16="http://schemas.microsoft.com/office/drawing/2014/main" id="{02FB32D0-5777-462E-8C7A-ACDF4482AE69}"/>
                </a:ext>
              </a:extLst>
            </p:cNvPr>
            <p:cNvSpPr/>
            <p:nvPr/>
          </p:nvSpPr>
          <p:spPr>
            <a:xfrm rot="911557">
              <a:off x="5177974" y="5322130"/>
              <a:ext cx="701040" cy="755840"/>
            </a:xfrm>
            <a:prstGeom prst="mathPlus">
              <a:avLst>
                <a:gd name="adj1"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2891D253-F23D-40A2-8752-6D3D23F243D1}"/>
                </a:ext>
              </a:extLst>
            </p:cNvPr>
            <p:cNvSpPr txBox="1"/>
            <p:nvPr/>
          </p:nvSpPr>
          <p:spPr>
            <a:xfrm>
              <a:off x="3151063" y="5518626"/>
              <a:ext cx="2431457" cy="338554"/>
            </a:xfrm>
            <a:prstGeom prst="rect">
              <a:avLst/>
            </a:prstGeom>
            <a:noFill/>
          </p:spPr>
          <p:txBody>
            <a:bodyPr wrap="square" rtlCol="0">
              <a:spAutoFit/>
            </a:bodyPr>
            <a:lstStyle/>
            <a:p>
              <a:pPr algn="ctr"/>
              <a:r>
                <a:rPr lang="en-MY" sz="1600" b="1"/>
                <a:t>Wheel</a:t>
              </a:r>
              <a:endParaRPr lang="en-GB" sz="1600" b="1"/>
            </a:p>
          </p:txBody>
        </p:sp>
        <p:sp>
          <p:nvSpPr>
            <p:cNvPr id="23" name="Title 1">
              <a:extLst>
                <a:ext uri="{FF2B5EF4-FFF2-40B4-BE49-F238E27FC236}">
                  <a16:creationId xmlns:a16="http://schemas.microsoft.com/office/drawing/2014/main" id="{EF686B3C-DE84-40D3-87A5-EB9B66D4AD95}"/>
                </a:ext>
              </a:extLst>
            </p:cNvPr>
            <p:cNvSpPr txBox="1">
              <a:spLocks/>
            </p:cNvSpPr>
            <p:nvPr/>
          </p:nvSpPr>
          <p:spPr>
            <a:xfrm>
              <a:off x="3374192" y="6408531"/>
              <a:ext cx="4247643"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23 Quadrature encoder and its wheel [11].</a:t>
              </a:r>
              <a:endParaRPr lang="en-MY" sz="1200"/>
            </a:p>
          </p:txBody>
        </p:sp>
      </p:grpSp>
      <p:sp>
        <p:nvSpPr>
          <p:cNvPr id="48" name="Rectangle 47">
            <a:extLst>
              <a:ext uri="{FF2B5EF4-FFF2-40B4-BE49-F238E27FC236}">
                <a16:creationId xmlns:a16="http://schemas.microsoft.com/office/drawing/2014/main" id="{6C0CD9AA-D85B-4472-AFD4-7788514C02D4}"/>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49" name="Rectangle 48">
            <a:extLst>
              <a:ext uri="{FF2B5EF4-FFF2-40B4-BE49-F238E27FC236}">
                <a16:creationId xmlns:a16="http://schemas.microsoft.com/office/drawing/2014/main" id="{362A72AA-4F7C-4D35-95F5-737BE745542D}"/>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50" name="Rectangle 49">
            <a:extLst>
              <a:ext uri="{FF2B5EF4-FFF2-40B4-BE49-F238E27FC236}">
                <a16:creationId xmlns:a16="http://schemas.microsoft.com/office/drawing/2014/main" id="{72775D0A-5DA7-4CE7-AAB8-89BA78300DDC}"/>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51" name="Rectangle 50">
            <a:extLst>
              <a:ext uri="{FF2B5EF4-FFF2-40B4-BE49-F238E27FC236}">
                <a16:creationId xmlns:a16="http://schemas.microsoft.com/office/drawing/2014/main" id="{01AB1847-29C2-4397-BF4A-D9CC735BF9F5}"/>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52" name="Rectangle 51">
            <a:extLst>
              <a:ext uri="{FF2B5EF4-FFF2-40B4-BE49-F238E27FC236}">
                <a16:creationId xmlns:a16="http://schemas.microsoft.com/office/drawing/2014/main" id="{C38243B6-F68E-457C-BFAA-D6486837A947}"/>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53" name="Rectangle 52">
            <a:extLst>
              <a:ext uri="{FF2B5EF4-FFF2-40B4-BE49-F238E27FC236}">
                <a16:creationId xmlns:a16="http://schemas.microsoft.com/office/drawing/2014/main" id="{1F4ADCB8-4DED-4EAF-9491-CA29D5318984}"/>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54" name="Rectangle 53">
            <a:extLst>
              <a:ext uri="{FF2B5EF4-FFF2-40B4-BE49-F238E27FC236}">
                <a16:creationId xmlns:a16="http://schemas.microsoft.com/office/drawing/2014/main" id="{FCFB4E19-AF17-4CFB-9B15-45FDB1018DF4}"/>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55" name="Rectangle 54">
            <a:extLst>
              <a:ext uri="{FF2B5EF4-FFF2-40B4-BE49-F238E27FC236}">
                <a16:creationId xmlns:a16="http://schemas.microsoft.com/office/drawing/2014/main" id="{9537CCFA-B555-4FF3-AEAA-93D11BCACA5D}"/>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56" name="Rectangle 55">
            <a:extLst>
              <a:ext uri="{FF2B5EF4-FFF2-40B4-BE49-F238E27FC236}">
                <a16:creationId xmlns:a16="http://schemas.microsoft.com/office/drawing/2014/main" id="{7CD04DDD-5C45-4401-A1C7-14A3D6236049}"/>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57" name="Rectangle 56">
            <a:extLst>
              <a:ext uri="{FF2B5EF4-FFF2-40B4-BE49-F238E27FC236}">
                <a16:creationId xmlns:a16="http://schemas.microsoft.com/office/drawing/2014/main" id="{8BA692C5-5D16-4E5C-8EBD-11A37F75A06B}"/>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6" name="Slide Number Placeholder 5">
            <a:extLst>
              <a:ext uri="{FF2B5EF4-FFF2-40B4-BE49-F238E27FC236}">
                <a16:creationId xmlns:a16="http://schemas.microsoft.com/office/drawing/2014/main" id="{25EE367B-5041-46EE-827C-A4C091F40480}"/>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406828986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268DC-143E-4F1B-BE81-0A8D4F6AF43F}"/>
              </a:ext>
            </a:extLst>
          </p:cNvPr>
          <p:cNvSpPr>
            <a:spLocks noGrp="1"/>
          </p:cNvSpPr>
          <p:nvPr>
            <p:ph type="title"/>
          </p:nvPr>
        </p:nvSpPr>
        <p:spPr/>
        <p:txBody>
          <a:bodyPr/>
          <a:lstStyle/>
          <a:p>
            <a:r>
              <a:rPr lang="en-MY">
                <a:latin typeface="+mn-lt"/>
              </a:rPr>
              <a:t>(Quadrature) Shaft Encoder</a:t>
            </a:r>
            <a:endParaRPr lang="en-GB"/>
          </a:p>
        </p:txBody>
      </p:sp>
      <p:graphicFrame>
        <p:nvGraphicFramePr>
          <p:cNvPr id="15" name="Table 15">
            <a:extLst>
              <a:ext uri="{FF2B5EF4-FFF2-40B4-BE49-F238E27FC236}">
                <a16:creationId xmlns:a16="http://schemas.microsoft.com/office/drawing/2014/main" id="{AB98D26C-4C0E-437A-9720-AC7CC4DD257A}"/>
              </a:ext>
            </a:extLst>
          </p:cNvPr>
          <p:cNvGraphicFramePr>
            <a:graphicFrameLocks noGrp="1"/>
          </p:cNvGraphicFramePr>
          <p:nvPr>
            <p:extLst>
              <p:ext uri="{D42A27DB-BD31-4B8C-83A1-F6EECF244321}">
                <p14:modId xmlns:p14="http://schemas.microsoft.com/office/powerpoint/2010/main" val="3613190737"/>
              </p:ext>
            </p:extLst>
          </p:nvPr>
        </p:nvGraphicFramePr>
        <p:xfrm>
          <a:off x="7411720" y="4082510"/>
          <a:ext cx="4089399" cy="2011680"/>
        </p:xfrm>
        <a:graphic>
          <a:graphicData uri="http://schemas.openxmlformats.org/drawingml/2006/table">
            <a:tbl>
              <a:tblPr firstRow="1" bandRow="1">
                <a:tableStyleId>{5940675A-B579-460E-94D1-54222C63F5DA}</a:tableStyleId>
              </a:tblPr>
              <a:tblGrid>
                <a:gridCol w="1363133">
                  <a:extLst>
                    <a:ext uri="{9D8B030D-6E8A-4147-A177-3AD203B41FA5}">
                      <a16:colId xmlns:a16="http://schemas.microsoft.com/office/drawing/2014/main" val="4134499002"/>
                    </a:ext>
                  </a:extLst>
                </a:gridCol>
                <a:gridCol w="1363133">
                  <a:extLst>
                    <a:ext uri="{9D8B030D-6E8A-4147-A177-3AD203B41FA5}">
                      <a16:colId xmlns:a16="http://schemas.microsoft.com/office/drawing/2014/main" val="2291529159"/>
                    </a:ext>
                  </a:extLst>
                </a:gridCol>
                <a:gridCol w="1363133">
                  <a:extLst>
                    <a:ext uri="{9D8B030D-6E8A-4147-A177-3AD203B41FA5}">
                      <a16:colId xmlns:a16="http://schemas.microsoft.com/office/drawing/2014/main" val="3657215360"/>
                    </a:ext>
                  </a:extLst>
                </a:gridCol>
              </a:tblGrid>
              <a:tr h="316352">
                <a:tc gridSpan="3">
                  <a:txBody>
                    <a:bodyPr/>
                    <a:lstStyle/>
                    <a:p>
                      <a:r>
                        <a:rPr lang="en-MY" sz="1600"/>
                        <a:t>State diagram for forward motion</a:t>
                      </a:r>
                      <a:endParaRPr lang="en-GB" sz="1600"/>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803976552"/>
                  </a:ext>
                </a:extLst>
              </a:tr>
              <a:tr h="316352">
                <a:tc>
                  <a:txBody>
                    <a:bodyPr/>
                    <a:lstStyle/>
                    <a:p>
                      <a:r>
                        <a:rPr lang="en-MY" sz="1600"/>
                        <a:t>Phase</a:t>
                      </a:r>
                      <a:endParaRPr lang="en-GB" sz="1600"/>
                    </a:p>
                  </a:txBody>
                  <a:tcPr/>
                </a:tc>
                <a:tc>
                  <a:txBody>
                    <a:bodyPr/>
                    <a:lstStyle/>
                    <a:p>
                      <a:r>
                        <a:rPr lang="en-MY" sz="1600"/>
                        <a:t>“A” Output</a:t>
                      </a:r>
                      <a:endParaRPr lang="en-GB" sz="1600"/>
                    </a:p>
                  </a:txBody>
                  <a:tcPr/>
                </a:tc>
                <a:tc>
                  <a:txBody>
                    <a:bodyPr/>
                    <a:lstStyle/>
                    <a:p>
                      <a:r>
                        <a:rPr lang="en-MY" sz="1600"/>
                        <a:t>“B” Output</a:t>
                      </a:r>
                      <a:endParaRPr lang="en-GB" sz="1600"/>
                    </a:p>
                  </a:txBody>
                  <a:tcPr/>
                </a:tc>
                <a:extLst>
                  <a:ext uri="{0D108BD9-81ED-4DB2-BD59-A6C34878D82A}">
                    <a16:rowId xmlns:a16="http://schemas.microsoft.com/office/drawing/2014/main" val="3182367466"/>
                  </a:ext>
                </a:extLst>
              </a:tr>
              <a:tr h="316352">
                <a:tc>
                  <a:txBody>
                    <a:bodyPr/>
                    <a:lstStyle/>
                    <a:p>
                      <a:r>
                        <a:rPr lang="en-MY" sz="1600"/>
                        <a:t>1</a:t>
                      </a:r>
                      <a:endParaRPr lang="en-GB" sz="1600"/>
                    </a:p>
                  </a:txBody>
                  <a:tcPr/>
                </a:tc>
                <a:tc>
                  <a:txBody>
                    <a:bodyPr/>
                    <a:lstStyle/>
                    <a:p>
                      <a:r>
                        <a:rPr lang="en-MY" sz="1600"/>
                        <a:t>0</a:t>
                      </a:r>
                      <a:endParaRPr lang="en-GB" sz="1600"/>
                    </a:p>
                  </a:txBody>
                  <a:tcPr/>
                </a:tc>
                <a:tc>
                  <a:txBody>
                    <a:bodyPr/>
                    <a:lstStyle/>
                    <a:p>
                      <a:r>
                        <a:rPr lang="en-MY" sz="1600"/>
                        <a:t>0</a:t>
                      </a:r>
                      <a:endParaRPr lang="en-GB" sz="1600"/>
                    </a:p>
                  </a:txBody>
                  <a:tcPr/>
                </a:tc>
                <a:extLst>
                  <a:ext uri="{0D108BD9-81ED-4DB2-BD59-A6C34878D82A}">
                    <a16:rowId xmlns:a16="http://schemas.microsoft.com/office/drawing/2014/main" val="1259554081"/>
                  </a:ext>
                </a:extLst>
              </a:tr>
              <a:tr h="316352">
                <a:tc>
                  <a:txBody>
                    <a:bodyPr/>
                    <a:lstStyle/>
                    <a:p>
                      <a:r>
                        <a:rPr lang="en-MY" sz="1600"/>
                        <a:t>2</a:t>
                      </a:r>
                      <a:endParaRPr lang="en-GB" sz="1600"/>
                    </a:p>
                  </a:txBody>
                  <a:tcPr/>
                </a:tc>
                <a:tc>
                  <a:txBody>
                    <a:bodyPr/>
                    <a:lstStyle/>
                    <a:p>
                      <a:r>
                        <a:rPr lang="en-MY" sz="1600"/>
                        <a:t>0</a:t>
                      </a:r>
                      <a:endParaRPr lang="en-GB" sz="1600"/>
                    </a:p>
                  </a:txBody>
                  <a:tcPr/>
                </a:tc>
                <a:tc>
                  <a:txBody>
                    <a:bodyPr/>
                    <a:lstStyle/>
                    <a:p>
                      <a:r>
                        <a:rPr lang="en-MY" sz="1600"/>
                        <a:t>1</a:t>
                      </a:r>
                      <a:endParaRPr lang="en-GB" sz="1600"/>
                    </a:p>
                  </a:txBody>
                  <a:tcPr/>
                </a:tc>
                <a:extLst>
                  <a:ext uri="{0D108BD9-81ED-4DB2-BD59-A6C34878D82A}">
                    <a16:rowId xmlns:a16="http://schemas.microsoft.com/office/drawing/2014/main" val="3483541918"/>
                  </a:ext>
                </a:extLst>
              </a:tr>
              <a:tr h="316352">
                <a:tc>
                  <a:txBody>
                    <a:bodyPr/>
                    <a:lstStyle/>
                    <a:p>
                      <a:r>
                        <a:rPr lang="en-MY" sz="1600"/>
                        <a:t>3</a:t>
                      </a:r>
                      <a:endParaRPr lang="en-GB" sz="1600"/>
                    </a:p>
                  </a:txBody>
                  <a:tcPr/>
                </a:tc>
                <a:tc>
                  <a:txBody>
                    <a:bodyPr/>
                    <a:lstStyle/>
                    <a:p>
                      <a:r>
                        <a:rPr lang="en-MY" sz="1600"/>
                        <a:t>1</a:t>
                      </a:r>
                      <a:endParaRPr lang="en-GB" sz="1600"/>
                    </a:p>
                  </a:txBody>
                  <a:tcPr/>
                </a:tc>
                <a:tc>
                  <a:txBody>
                    <a:bodyPr/>
                    <a:lstStyle/>
                    <a:p>
                      <a:r>
                        <a:rPr lang="en-MY" sz="1600"/>
                        <a:t>1</a:t>
                      </a:r>
                      <a:endParaRPr lang="en-GB" sz="1600"/>
                    </a:p>
                  </a:txBody>
                  <a:tcPr/>
                </a:tc>
                <a:extLst>
                  <a:ext uri="{0D108BD9-81ED-4DB2-BD59-A6C34878D82A}">
                    <a16:rowId xmlns:a16="http://schemas.microsoft.com/office/drawing/2014/main" val="1993765847"/>
                  </a:ext>
                </a:extLst>
              </a:tr>
              <a:tr h="316352">
                <a:tc>
                  <a:txBody>
                    <a:bodyPr/>
                    <a:lstStyle/>
                    <a:p>
                      <a:r>
                        <a:rPr lang="en-MY" sz="1600"/>
                        <a:t>4</a:t>
                      </a:r>
                      <a:endParaRPr lang="en-GB" sz="1600"/>
                    </a:p>
                  </a:txBody>
                  <a:tcPr/>
                </a:tc>
                <a:tc>
                  <a:txBody>
                    <a:bodyPr/>
                    <a:lstStyle/>
                    <a:p>
                      <a:r>
                        <a:rPr lang="en-MY" sz="1600"/>
                        <a:t>1</a:t>
                      </a:r>
                      <a:endParaRPr lang="en-GB" sz="1600"/>
                    </a:p>
                  </a:txBody>
                  <a:tcPr/>
                </a:tc>
                <a:tc>
                  <a:txBody>
                    <a:bodyPr/>
                    <a:lstStyle/>
                    <a:p>
                      <a:r>
                        <a:rPr lang="en-MY" sz="1600"/>
                        <a:t>0</a:t>
                      </a:r>
                      <a:endParaRPr lang="en-GB" sz="1600"/>
                    </a:p>
                  </a:txBody>
                  <a:tcPr/>
                </a:tc>
                <a:extLst>
                  <a:ext uri="{0D108BD9-81ED-4DB2-BD59-A6C34878D82A}">
                    <a16:rowId xmlns:a16="http://schemas.microsoft.com/office/drawing/2014/main" val="1641615516"/>
                  </a:ext>
                </a:extLst>
              </a:tr>
            </a:tbl>
          </a:graphicData>
        </a:graphic>
      </p:graphicFrame>
      <p:grpSp>
        <p:nvGrpSpPr>
          <p:cNvPr id="8" name="Group 7">
            <a:extLst>
              <a:ext uri="{FF2B5EF4-FFF2-40B4-BE49-F238E27FC236}">
                <a16:creationId xmlns:a16="http://schemas.microsoft.com/office/drawing/2014/main" id="{C4EBD333-4D80-4DCC-908D-58C4498CB7EB}"/>
              </a:ext>
            </a:extLst>
          </p:cNvPr>
          <p:cNvGrpSpPr/>
          <p:nvPr/>
        </p:nvGrpSpPr>
        <p:grpSpPr>
          <a:xfrm rot="1469368">
            <a:off x="4069264" y="1920240"/>
            <a:ext cx="2857500" cy="2857500"/>
            <a:chOff x="5713730" y="2188210"/>
            <a:chExt cx="2857500" cy="2857500"/>
          </a:xfrm>
        </p:grpSpPr>
        <p:sp>
          <p:nvSpPr>
            <p:cNvPr id="7" name="Plus Sign 6">
              <a:extLst>
                <a:ext uri="{FF2B5EF4-FFF2-40B4-BE49-F238E27FC236}">
                  <a16:creationId xmlns:a16="http://schemas.microsoft.com/office/drawing/2014/main" id="{D24F04BF-5A4C-4F28-8744-FBE981F75A01}"/>
                </a:ext>
              </a:extLst>
            </p:cNvPr>
            <p:cNvSpPr/>
            <p:nvPr/>
          </p:nvSpPr>
          <p:spPr>
            <a:xfrm>
              <a:off x="6791960" y="3239040"/>
              <a:ext cx="701040" cy="755840"/>
            </a:xfrm>
            <a:prstGeom prst="mathPlus">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a:extLst>
                <a:ext uri="{FF2B5EF4-FFF2-40B4-BE49-F238E27FC236}">
                  <a16:creationId xmlns:a16="http://schemas.microsoft.com/office/drawing/2014/main" id="{D860D3A2-A176-497A-A721-2DFDBB7B1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rot="1009181">
              <a:off x="5713730" y="2188210"/>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0351C69F-1E1F-44B3-9B54-53CFD002A6CC}"/>
              </a:ext>
            </a:extLst>
          </p:cNvPr>
          <p:cNvSpPr/>
          <p:nvPr/>
        </p:nvSpPr>
        <p:spPr>
          <a:xfrm>
            <a:off x="1651000" y="1930400"/>
            <a:ext cx="889000" cy="1249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5FDF104-CA93-4175-AE4A-E9BA6FC963EB}"/>
              </a:ext>
            </a:extLst>
          </p:cNvPr>
          <p:cNvSpPr txBox="1"/>
          <p:nvPr/>
        </p:nvSpPr>
        <p:spPr>
          <a:xfrm>
            <a:off x="2414024" y="1899384"/>
            <a:ext cx="2431457" cy="338554"/>
          </a:xfrm>
          <a:prstGeom prst="rect">
            <a:avLst/>
          </a:prstGeom>
          <a:noFill/>
        </p:spPr>
        <p:txBody>
          <a:bodyPr wrap="square" rtlCol="0">
            <a:spAutoFit/>
          </a:bodyPr>
          <a:lstStyle/>
          <a:p>
            <a:pPr algn="ctr"/>
            <a:r>
              <a:rPr lang="en-MY" sz="1600" b="1">
                <a:solidFill>
                  <a:srgbClr val="FF0000"/>
                </a:solidFill>
              </a:rPr>
              <a:t>“B” light</a:t>
            </a:r>
            <a:endParaRPr lang="en-GB" sz="1600" b="1">
              <a:solidFill>
                <a:srgbClr val="FF0000"/>
              </a:solidFill>
            </a:endParaRPr>
          </a:p>
        </p:txBody>
      </p:sp>
      <p:sp>
        <p:nvSpPr>
          <p:cNvPr id="18" name="TextBox 17">
            <a:extLst>
              <a:ext uri="{FF2B5EF4-FFF2-40B4-BE49-F238E27FC236}">
                <a16:creationId xmlns:a16="http://schemas.microsoft.com/office/drawing/2014/main" id="{F17966CD-A2C8-4848-8570-0F9A2600843A}"/>
              </a:ext>
            </a:extLst>
          </p:cNvPr>
          <p:cNvSpPr txBox="1"/>
          <p:nvPr/>
        </p:nvSpPr>
        <p:spPr>
          <a:xfrm>
            <a:off x="2443828" y="2414101"/>
            <a:ext cx="2431457" cy="338554"/>
          </a:xfrm>
          <a:prstGeom prst="rect">
            <a:avLst/>
          </a:prstGeom>
          <a:noFill/>
        </p:spPr>
        <p:txBody>
          <a:bodyPr wrap="square" rtlCol="0">
            <a:spAutoFit/>
          </a:bodyPr>
          <a:lstStyle/>
          <a:p>
            <a:pPr algn="ctr"/>
            <a:r>
              <a:rPr lang="en-MY" sz="1600" b="1">
                <a:solidFill>
                  <a:srgbClr val="FF0000"/>
                </a:solidFill>
              </a:rPr>
              <a:t>“A” light</a:t>
            </a:r>
            <a:endParaRPr lang="en-GB" sz="1600" b="1">
              <a:solidFill>
                <a:srgbClr val="FF0000"/>
              </a:solidFill>
            </a:endParaRPr>
          </a:p>
        </p:txBody>
      </p:sp>
      <p:sp>
        <p:nvSpPr>
          <p:cNvPr id="19" name="TextBox 18">
            <a:extLst>
              <a:ext uri="{FF2B5EF4-FFF2-40B4-BE49-F238E27FC236}">
                <a16:creationId xmlns:a16="http://schemas.microsoft.com/office/drawing/2014/main" id="{0250C9C7-2780-4C5A-85F5-A95033F80684}"/>
              </a:ext>
            </a:extLst>
          </p:cNvPr>
          <p:cNvSpPr txBox="1"/>
          <p:nvPr/>
        </p:nvSpPr>
        <p:spPr>
          <a:xfrm>
            <a:off x="879771" y="1541047"/>
            <a:ext cx="2431457" cy="338554"/>
          </a:xfrm>
          <a:prstGeom prst="rect">
            <a:avLst/>
          </a:prstGeom>
          <a:noFill/>
        </p:spPr>
        <p:txBody>
          <a:bodyPr wrap="square" rtlCol="0">
            <a:spAutoFit/>
          </a:bodyPr>
          <a:lstStyle/>
          <a:p>
            <a:pPr algn="ctr"/>
            <a:r>
              <a:rPr lang="en-MY" sz="1600" b="1"/>
              <a:t>Transmitters</a:t>
            </a:r>
            <a:endParaRPr lang="en-GB" sz="1600" b="1"/>
          </a:p>
        </p:txBody>
      </p:sp>
      <p:sp>
        <p:nvSpPr>
          <p:cNvPr id="20" name="TextBox 19">
            <a:extLst>
              <a:ext uri="{FF2B5EF4-FFF2-40B4-BE49-F238E27FC236}">
                <a16:creationId xmlns:a16="http://schemas.microsoft.com/office/drawing/2014/main" id="{3241BB1E-E2E4-42A4-9146-09994DFA5D8A}"/>
              </a:ext>
            </a:extLst>
          </p:cNvPr>
          <p:cNvSpPr txBox="1"/>
          <p:nvPr/>
        </p:nvSpPr>
        <p:spPr>
          <a:xfrm>
            <a:off x="7991771" y="1504333"/>
            <a:ext cx="2431457" cy="338554"/>
          </a:xfrm>
          <a:prstGeom prst="rect">
            <a:avLst/>
          </a:prstGeom>
          <a:noFill/>
        </p:spPr>
        <p:txBody>
          <a:bodyPr wrap="square" rtlCol="0">
            <a:spAutoFit/>
          </a:bodyPr>
          <a:lstStyle/>
          <a:p>
            <a:pPr algn="ctr"/>
            <a:r>
              <a:rPr lang="en-MY" sz="1600" b="1"/>
              <a:t>Receivers</a:t>
            </a:r>
            <a:endParaRPr lang="en-GB" sz="1600" b="1"/>
          </a:p>
        </p:txBody>
      </p:sp>
      <p:sp>
        <p:nvSpPr>
          <p:cNvPr id="21" name="TextBox 20">
            <a:extLst>
              <a:ext uri="{FF2B5EF4-FFF2-40B4-BE49-F238E27FC236}">
                <a16:creationId xmlns:a16="http://schemas.microsoft.com/office/drawing/2014/main" id="{5956F3BF-5375-465E-BE47-98BE9EFDD160}"/>
              </a:ext>
            </a:extLst>
          </p:cNvPr>
          <p:cNvSpPr txBox="1"/>
          <p:nvPr/>
        </p:nvSpPr>
        <p:spPr>
          <a:xfrm>
            <a:off x="4261965" y="1547933"/>
            <a:ext cx="2431457" cy="338554"/>
          </a:xfrm>
          <a:prstGeom prst="rect">
            <a:avLst/>
          </a:prstGeom>
          <a:noFill/>
        </p:spPr>
        <p:txBody>
          <a:bodyPr wrap="square" rtlCol="0">
            <a:spAutoFit/>
          </a:bodyPr>
          <a:lstStyle/>
          <a:p>
            <a:pPr algn="ctr"/>
            <a:r>
              <a:rPr lang="en-MY" sz="1600" b="1"/>
              <a:t>Light chopping disc</a:t>
            </a:r>
            <a:endParaRPr lang="en-GB" sz="1600" b="1"/>
          </a:p>
        </p:txBody>
      </p:sp>
      <p:cxnSp>
        <p:nvCxnSpPr>
          <p:cNvPr id="5" name="Straight Connector 4">
            <a:extLst>
              <a:ext uri="{FF2B5EF4-FFF2-40B4-BE49-F238E27FC236}">
                <a16:creationId xmlns:a16="http://schemas.microsoft.com/office/drawing/2014/main" id="{98B57A8E-809B-45D9-8601-1688222F5188}"/>
              </a:ext>
            </a:extLst>
          </p:cNvPr>
          <p:cNvCxnSpPr>
            <a:cxnSpLocks/>
          </p:cNvCxnSpPr>
          <p:nvPr/>
        </p:nvCxnSpPr>
        <p:spPr>
          <a:xfrm flipH="1" flipV="1">
            <a:off x="2539999" y="2225040"/>
            <a:ext cx="2992121" cy="128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0C14EF-2B76-43AB-81F5-C250AF9EE969}"/>
              </a:ext>
            </a:extLst>
          </p:cNvPr>
          <p:cNvCxnSpPr>
            <a:cxnSpLocks/>
          </p:cNvCxnSpPr>
          <p:nvPr/>
        </p:nvCxnSpPr>
        <p:spPr>
          <a:xfrm flipH="1">
            <a:off x="2540001" y="2438400"/>
            <a:ext cx="633983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E5F677-B5BD-4F41-95AA-A75F49BBB8EF}"/>
              </a:ext>
            </a:extLst>
          </p:cNvPr>
          <p:cNvSpPr/>
          <p:nvPr/>
        </p:nvSpPr>
        <p:spPr>
          <a:xfrm>
            <a:off x="8763000" y="1869440"/>
            <a:ext cx="889000" cy="12496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71F469DC-9DF8-4FCB-82EB-2E1F0BE8A179}"/>
              </a:ext>
            </a:extLst>
          </p:cNvPr>
          <p:cNvGrpSpPr/>
          <p:nvPr/>
        </p:nvGrpSpPr>
        <p:grpSpPr>
          <a:xfrm rot="1469368">
            <a:off x="4833589" y="2208362"/>
            <a:ext cx="1984564" cy="2857500"/>
            <a:chOff x="6567994" y="2314507"/>
            <a:chExt cx="1984564" cy="2857500"/>
          </a:xfrm>
        </p:grpSpPr>
        <p:sp>
          <p:nvSpPr>
            <p:cNvPr id="23" name="Plus Sign 22">
              <a:extLst>
                <a:ext uri="{FF2B5EF4-FFF2-40B4-BE49-F238E27FC236}">
                  <a16:creationId xmlns:a16="http://schemas.microsoft.com/office/drawing/2014/main" id="{7A1184F4-C51E-4592-B501-079F16F59983}"/>
                </a:ext>
              </a:extLst>
            </p:cNvPr>
            <p:cNvSpPr/>
            <p:nvPr/>
          </p:nvSpPr>
          <p:spPr>
            <a:xfrm>
              <a:off x="6791960" y="3239040"/>
              <a:ext cx="701040" cy="755840"/>
            </a:xfrm>
            <a:prstGeom prst="mathPlus">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
              <a:extLst>
                <a:ext uri="{FF2B5EF4-FFF2-40B4-BE49-F238E27FC236}">
                  <a16:creationId xmlns:a16="http://schemas.microsoft.com/office/drawing/2014/main" id="{9D8BB8AA-E863-4CD2-AE63-EE6453139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49"/>
            <a:stretch/>
          </p:blipFill>
          <p:spPr bwMode="auto">
            <a:xfrm rot="1009181">
              <a:off x="6567994" y="2314507"/>
              <a:ext cx="1984564" cy="2857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75FC8DAA-2185-458D-BECC-AD98FE98DA18}"/>
              </a:ext>
            </a:extLst>
          </p:cNvPr>
          <p:cNvGrpSpPr/>
          <p:nvPr/>
        </p:nvGrpSpPr>
        <p:grpSpPr>
          <a:xfrm>
            <a:off x="-216000" y="3600000"/>
            <a:ext cx="4470772" cy="2199495"/>
            <a:chOff x="3151063" y="4760057"/>
            <a:chExt cx="4470772" cy="2199495"/>
          </a:xfrm>
        </p:grpSpPr>
        <p:pic>
          <p:nvPicPr>
            <p:cNvPr id="34" name="Picture 33">
              <a:extLst>
                <a:ext uri="{FF2B5EF4-FFF2-40B4-BE49-F238E27FC236}">
                  <a16:creationId xmlns:a16="http://schemas.microsoft.com/office/drawing/2014/main" id="{F52A34B0-0C9D-4F86-9795-489125EAFEA4}"/>
                </a:ext>
              </a:extLst>
            </p:cNvPr>
            <p:cNvPicPr>
              <a:picLocks noChangeAspect="1"/>
            </p:cNvPicPr>
            <p:nvPr/>
          </p:nvPicPr>
          <p:blipFill>
            <a:blip r:embed="rId4"/>
            <a:stretch>
              <a:fillRect/>
            </a:stretch>
          </p:blipFill>
          <p:spPr>
            <a:xfrm>
              <a:off x="4627113" y="4760057"/>
              <a:ext cx="2183540" cy="1905635"/>
            </a:xfrm>
            <a:prstGeom prst="rect">
              <a:avLst/>
            </a:prstGeom>
          </p:spPr>
        </p:pic>
        <p:sp>
          <p:nvSpPr>
            <p:cNvPr id="38" name="Plus Sign 37">
              <a:extLst>
                <a:ext uri="{FF2B5EF4-FFF2-40B4-BE49-F238E27FC236}">
                  <a16:creationId xmlns:a16="http://schemas.microsoft.com/office/drawing/2014/main" id="{02FB32D0-5777-462E-8C7A-ACDF4482AE69}"/>
                </a:ext>
              </a:extLst>
            </p:cNvPr>
            <p:cNvSpPr/>
            <p:nvPr/>
          </p:nvSpPr>
          <p:spPr>
            <a:xfrm rot="1469368">
              <a:off x="5177974" y="5322130"/>
              <a:ext cx="701040" cy="755840"/>
            </a:xfrm>
            <a:prstGeom prst="mathPlus">
              <a:avLst>
                <a:gd name="adj1"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58B4B589-2DFC-446E-9277-1FE6289A8D52}"/>
                </a:ext>
              </a:extLst>
            </p:cNvPr>
            <p:cNvSpPr txBox="1"/>
            <p:nvPr/>
          </p:nvSpPr>
          <p:spPr>
            <a:xfrm>
              <a:off x="3151063" y="5518626"/>
              <a:ext cx="2431457" cy="338554"/>
            </a:xfrm>
            <a:prstGeom prst="rect">
              <a:avLst/>
            </a:prstGeom>
            <a:noFill/>
          </p:spPr>
          <p:txBody>
            <a:bodyPr wrap="square" rtlCol="0">
              <a:spAutoFit/>
            </a:bodyPr>
            <a:lstStyle/>
            <a:p>
              <a:pPr algn="ctr"/>
              <a:r>
                <a:rPr lang="en-MY" sz="1600" b="1"/>
                <a:t>Wheel</a:t>
              </a:r>
              <a:endParaRPr lang="en-GB" sz="1600" b="1"/>
            </a:p>
          </p:txBody>
        </p:sp>
        <p:sp>
          <p:nvSpPr>
            <p:cNvPr id="26" name="Title 1">
              <a:extLst>
                <a:ext uri="{FF2B5EF4-FFF2-40B4-BE49-F238E27FC236}">
                  <a16:creationId xmlns:a16="http://schemas.microsoft.com/office/drawing/2014/main" id="{8471A654-F111-4E1D-8C7B-1AFB0E5202A7}"/>
                </a:ext>
              </a:extLst>
            </p:cNvPr>
            <p:cNvSpPr txBox="1">
              <a:spLocks/>
            </p:cNvSpPr>
            <p:nvPr/>
          </p:nvSpPr>
          <p:spPr>
            <a:xfrm>
              <a:off x="3374192" y="6408531"/>
              <a:ext cx="4247643"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23 Quadrature encoder and its wheel [11].</a:t>
              </a:r>
              <a:endParaRPr lang="en-MY" sz="1200"/>
            </a:p>
          </p:txBody>
        </p:sp>
      </p:grpSp>
      <p:sp>
        <p:nvSpPr>
          <p:cNvPr id="39" name="Rectangle 38">
            <a:extLst>
              <a:ext uri="{FF2B5EF4-FFF2-40B4-BE49-F238E27FC236}">
                <a16:creationId xmlns:a16="http://schemas.microsoft.com/office/drawing/2014/main" id="{7B922DCA-207F-43D2-B6DF-DBAD7B3DEEA4}"/>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40" name="Rectangle 39">
            <a:extLst>
              <a:ext uri="{FF2B5EF4-FFF2-40B4-BE49-F238E27FC236}">
                <a16:creationId xmlns:a16="http://schemas.microsoft.com/office/drawing/2014/main" id="{1D0CAFBF-5599-41D4-8739-6585097C2D7D}"/>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41" name="Rectangle 40">
            <a:extLst>
              <a:ext uri="{FF2B5EF4-FFF2-40B4-BE49-F238E27FC236}">
                <a16:creationId xmlns:a16="http://schemas.microsoft.com/office/drawing/2014/main" id="{D3AAEAC9-A15A-4033-81FB-6F81C0F072E7}"/>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42" name="Rectangle 41">
            <a:extLst>
              <a:ext uri="{FF2B5EF4-FFF2-40B4-BE49-F238E27FC236}">
                <a16:creationId xmlns:a16="http://schemas.microsoft.com/office/drawing/2014/main" id="{E564F9CD-2522-4432-A92F-887E89E16010}"/>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43" name="Rectangle 42">
            <a:extLst>
              <a:ext uri="{FF2B5EF4-FFF2-40B4-BE49-F238E27FC236}">
                <a16:creationId xmlns:a16="http://schemas.microsoft.com/office/drawing/2014/main" id="{761B713F-ED40-4252-8ED0-E95B7F471BE2}"/>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44" name="Rectangle 43">
            <a:extLst>
              <a:ext uri="{FF2B5EF4-FFF2-40B4-BE49-F238E27FC236}">
                <a16:creationId xmlns:a16="http://schemas.microsoft.com/office/drawing/2014/main" id="{00D92156-2DF0-4BCF-87A4-484BA3D670AC}"/>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45" name="Rectangle 44">
            <a:extLst>
              <a:ext uri="{FF2B5EF4-FFF2-40B4-BE49-F238E27FC236}">
                <a16:creationId xmlns:a16="http://schemas.microsoft.com/office/drawing/2014/main" id="{D42BADDF-9FBF-4E4A-AB64-2BDFDE5BBA91}"/>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46" name="Rectangle 45">
            <a:extLst>
              <a:ext uri="{FF2B5EF4-FFF2-40B4-BE49-F238E27FC236}">
                <a16:creationId xmlns:a16="http://schemas.microsoft.com/office/drawing/2014/main" id="{D987BC51-40B5-455D-BBEC-25C41E437988}"/>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47" name="Rectangle 46">
            <a:extLst>
              <a:ext uri="{FF2B5EF4-FFF2-40B4-BE49-F238E27FC236}">
                <a16:creationId xmlns:a16="http://schemas.microsoft.com/office/drawing/2014/main" id="{8FC2B192-DF5D-4C88-8D0B-8C4632FFF3A7}"/>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48" name="Rectangle 47">
            <a:extLst>
              <a:ext uri="{FF2B5EF4-FFF2-40B4-BE49-F238E27FC236}">
                <a16:creationId xmlns:a16="http://schemas.microsoft.com/office/drawing/2014/main" id="{D6A94A52-7EFE-40EE-A79B-4D9E249889A2}"/>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6" name="Slide Number Placeholder 5">
            <a:extLst>
              <a:ext uri="{FF2B5EF4-FFF2-40B4-BE49-F238E27FC236}">
                <a16:creationId xmlns:a16="http://schemas.microsoft.com/office/drawing/2014/main" id="{1141D3A1-A4E5-4B8E-B823-74DDFDAE4227}"/>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398352406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973-1A87-4CAE-876B-E7857D7EFF5E}"/>
              </a:ext>
            </a:extLst>
          </p:cNvPr>
          <p:cNvSpPr>
            <a:spLocks noGrp="1"/>
          </p:cNvSpPr>
          <p:nvPr>
            <p:ph type="title"/>
          </p:nvPr>
        </p:nvSpPr>
        <p:spPr/>
        <p:txBody>
          <a:bodyPr/>
          <a:lstStyle/>
          <a:p>
            <a:r>
              <a:rPr lang="en-MY">
                <a:latin typeface="+mn-lt"/>
              </a:rPr>
              <a:t>Motion Control</a:t>
            </a:r>
            <a:endParaRPr lang="en-GB">
              <a:latin typeface="+mn-lt"/>
            </a:endParaRPr>
          </a:p>
        </p:txBody>
      </p:sp>
      <p:grpSp>
        <p:nvGrpSpPr>
          <p:cNvPr id="6" name="Group 5">
            <a:extLst>
              <a:ext uri="{FF2B5EF4-FFF2-40B4-BE49-F238E27FC236}">
                <a16:creationId xmlns:a16="http://schemas.microsoft.com/office/drawing/2014/main" id="{A56D34B9-E294-43A5-AE60-B2C2A1E7B53B}"/>
              </a:ext>
            </a:extLst>
          </p:cNvPr>
          <p:cNvGrpSpPr/>
          <p:nvPr/>
        </p:nvGrpSpPr>
        <p:grpSpPr>
          <a:xfrm>
            <a:off x="365252" y="1496521"/>
            <a:ext cx="2484450" cy="1854371"/>
            <a:chOff x="8063455" y="355202"/>
            <a:chExt cx="3637034" cy="2646095"/>
          </a:xfrm>
        </p:grpSpPr>
        <p:grpSp>
          <p:nvGrpSpPr>
            <p:cNvPr id="8" name="Group 7">
              <a:extLst>
                <a:ext uri="{FF2B5EF4-FFF2-40B4-BE49-F238E27FC236}">
                  <a16:creationId xmlns:a16="http://schemas.microsoft.com/office/drawing/2014/main" id="{11B805E0-CBF2-4EA0-9380-FB9A3EBDB2C8}"/>
                </a:ext>
              </a:extLst>
            </p:cNvPr>
            <p:cNvGrpSpPr/>
            <p:nvPr/>
          </p:nvGrpSpPr>
          <p:grpSpPr>
            <a:xfrm>
              <a:off x="8063455" y="355202"/>
              <a:ext cx="3637034" cy="2407645"/>
              <a:chOff x="8034606" y="442661"/>
              <a:chExt cx="3637034" cy="2407645"/>
            </a:xfrm>
          </p:grpSpPr>
          <p:sp>
            <p:nvSpPr>
              <p:cNvPr id="10" name="TextBox 9">
                <a:extLst>
                  <a:ext uri="{FF2B5EF4-FFF2-40B4-BE49-F238E27FC236}">
                    <a16:creationId xmlns:a16="http://schemas.microsoft.com/office/drawing/2014/main" id="{D2DF53AA-CC1B-4BF0-BE00-1425B5DD4B42}"/>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pic>
            <p:nvPicPr>
              <p:cNvPr id="11" name="Picture 10">
                <a:extLst>
                  <a:ext uri="{FF2B5EF4-FFF2-40B4-BE49-F238E27FC236}">
                    <a16:creationId xmlns:a16="http://schemas.microsoft.com/office/drawing/2014/main" id="{AFAC1FA3-3B77-439C-99D2-8414531C5514}"/>
                  </a:ext>
                </a:extLst>
              </p:cNvPr>
              <p:cNvPicPr>
                <a:picLocks noChangeAspect="1"/>
              </p:cNvPicPr>
              <p:nvPr/>
            </p:nvPicPr>
            <p:blipFill>
              <a:blip r:embed="rId3"/>
              <a:stretch>
                <a:fillRect/>
              </a:stretch>
            </p:blipFill>
            <p:spPr>
              <a:xfrm>
                <a:off x="8738383" y="442661"/>
                <a:ext cx="2933257" cy="2407645"/>
              </a:xfrm>
              <a:prstGeom prst="rect">
                <a:avLst/>
              </a:prstGeom>
              <a:ln w="38100">
                <a:solidFill>
                  <a:srgbClr val="0000FF"/>
                </a:solidFill>
                <a:prstDash val="dash"/>
              </a:ln>
            </p:spPr>
          </p:pic>
          <p:sp>
            <p:nvSpPr>
              <p:cNvPr id="12" name="TextBox 11">
                <a:extLst>
                  <a:ext uri="{FF2B5EF4-FFF2-40B4-BE49-F238E27FC236}">
                    <a16:creationId xmlns:a16="http://schemas.microsoft.com/office/drawing/2014/main" id="{D45CCD34-CA31-4FEE-9E97-4435FFC11B31}"/>
                  </a:ext>
                </a:extLst>
              </p:cNvPr>
              <p:cNvSpPr txBox="1"/>
              <p:nvPr/>
            </p:nvSpPr>
            <p:spPr>
              <a:xfrm>
                <a:off x="9052923" y="1554865"/>
                <a:ext cx="1860739" cy="230832"/>
              </a:xfrm>
              <a:prstGeom prst="rect">
                <a:avLst/>
              </a:prstGeom>
              <a:noFill/>
            </p:spPr>
            <p:txBody>
              <a:bodyPr wrap="square" rtlCol="0">
                <a:spAutoFit/>
              </a:bodyPr>
              <a:lstStyle/>
              <a:p>
                <a:pPr algn="ctr"/>
                <a:r>
                  <a:rPr lang="en-MY" sz="900">
                    <a:solidFill>
                      <a:schemeClr val="bg1"/>
                    </a:solidFill>
                    <a:latin typeface="+mj-lt"/>
                  </a:rPr>
                  <a:t>Gearbox</a:t>
                </a:r>
              </a:p>
            </p:txBody>
          </p:sp>
          <p:sp>
            <p:nvSpPr>
              <p:cNvPr id="13" name="TextBox 12">
                <a:extLst>
                  <a:ext uri="{FF2B5EF4-FFF2-40B4-BE49-F238E27FC236}">
                    <a16:creationId xmlns:a16="http://schemas.microsoft.com/office/drawing/2014/main" id="{84276BA5-E841-48F6-90EC-F8D3D9031C0D}"/>
                  </a:ext>
                </a:extLst>
              </p:cNvPr>
              <p:cNvSpPr txBox="1"/>
              <p:nvPr/>
            </p:nvSpPr>
            <p:spPr>
              <a:xfrm>
                <a:off x="8034606" y="870042"/>
                <a:ext cx="1394308" cy="369332"/>
              </a:xfrm>
              <a:prstGeom prst="rect">
                <a:avLst/>
              </a:prstGeom>
              <a:noFill/>
            </p:spPr>
            <p:txBody>
              <a:bodyPr wrap="square" rtlCol="0">
                <a:spAutoFit/>
              </a:bodyPr>
              <a:lstStyle/>
              <a:p>
                <a:pPr algn="ctr"/>
                <a:r>
                  <a:rPr lang="en-MY" sz="900">
                    <a:latin typeface="+mj-lt"/>
                  </a:rPr>
                  <a:t>DC motor with attached shaft encoder</a:t>
                </a:r>
              </a:p>
            </p:txBody>
          </p:sp>
          <p:sp>
            <p:nvSpPr>
              <p:cNvPr id="14" name="TextBox 13">
                <a:extLst>
                  <a:ext uri="{FF2B5EF4-FFF2-40B4-BE49-F238E27FC236}">
                    <a16:creationId xmlns:a16="http://schemas.microsoft.com/office/drawing/2014/main" id="{7E00EE27-3055-44E4-BB50-D61D10E7CF2F}"/>
                  </a:ext>
                </a:extLst>
              </p:cNvPr>
              <p:cNvSpPr txBox="1"/>
              <p:nvPr/>
            </p:nvSpPr>
            <p:spPr>
              <a:xfrm>
                <a:off x="10609264" y="814150"/>
                <a:ext cx="861207" cy="230832"/>
              </a:xfrm>
              <a:prstGeom prst="rect">
                <a:avLst/>
              </a:prstGeom>
              <a:noFill/>
            </p:spPr>
            <p:txBody>
              <a:bodyPr wrap="square" rtlCol="0">
                <a:spAutoFit/>
              </a:bodyPr>
              <a:lstStyle/>
              <a:p>
                <a:pPr algn="ctr"/>
                <a:r>
                  <a:rPr lang="en-MY" sz="900">
                    <a:solidFill>
                      <a:schemeClr val="bg1"/>
                    </a:solidFill>
                    <a:latin typeface="+mj-lt"/>
                  </a:rPr>
                  <a:t>Wheel</a:t>
                </a:r>
              </a:p>
            </p:txBody>
          </p:sp>
          <p:sp>
            <p:nvSpPr>
              <p:cNvPr id="15" name="TextBox 14">
                <a:extLst>
                  <a:ext uri="{FF2B5EF4-FFF2-40B4-BE49-F238E27FC236}">
                    <a16:creationId xmlns:a16="http://schemas.microsoft.com/office/drawing/2014/main" id="{A23900F5-49A3-4A88-BA1F-CEC70164802D}"/>
                  </a:ext>
                </a:extLst>
              </p:cNvPr>
              <p:cNvSpPr txBox="1"/>
              <p:nvPr/>
            </p:nvSpPr>
            <p:spPr>
              <a:xfrm>
                <a:off x="8738383" y="2409059"/>
                <a:ext cx="861207" cy="230832"/>
              </a:xfrm>
              <a:prstGeom prst="rect">
                <a:avLst/>
              </a:prstGeom>
              <a:noFill/>
            </p:spPr>
            <p:txBody>
              <a:bodyPr wrap="square" rtlCol="0">
                <a:spAutoFit/>
              </a:bodyPr>
              <a:lstStyle/>
              <a:p>
                <a:pPr algn="ctr"/>
                <a:r>
                  <a:rPr lang="en-MY" sz="900">
                    <a:latin typeface="+mj-lt"/>
                  </a:rPr>
                  <a:t>Spinning rod</a:t>
                </a:r>
              </a:p>
            </p:txBody>
          </p:sp>
        </p:grpSp>
        <p:sp>
          <p:nvSpPr>
            <p:cNvPr id="9" name="TextBox 8">
              <a:extLst>
                <a:ext uri="{FF2B5EF4-FFF2-40B4-BE49-F238E27FC236}">
                  <a16:creationId xmlns:a16="http://schemas.microsoft.com/office/drawing/2014/main" id="{80DE3AE4-7912-4B1A-8A65-403BBF35CFFF}"/>
                </a:ext>
              </a:extLst>
            </p:cNvPr>
            <p:cNvSpPr txBox="1"/>
            <p:nvPr/>
          </p:nvSpPr>
          <p:spPr>
            <a:xfrm>
              <a:off x="8796172" y="2770465"/>
              <a:ext cx="2837937" cy="230832"/>
            </a:xfrm>
            <a:prstGeom prst="rect">
              <a:avLst/>
            </a:prstGeom>
            <a:noFill/>
          </p:spPr>
          <p:txBody>
            <a:bodyPr wrap="square" rtlCol="0">
              <a:spAutoFit/>
            </a:bodyPr>
            <a:lstStyle/>
            <a:p>
              <a:pPr algn="ctr"/>
              <a:r>
                <a:rPr lang="en-MY" sz="900">
                  <a:latin typeface="+mj-lt"/>
                </a:rPr>
                <a:t>Fig. 11 Wheel set.</a:t>
              </a:r>
            </a:p>
          </p:txBody>
        </p:sp>
      </p:grpSp>
      <p:grpSp>
        <p:nvGrpSpPr>
          <p:cNvPr id="19" name="Group 18">
            <a:extLst>
              <a:ext uri="{FF2B5EF4-FFF2-40B4-BE49-F238E27FC236}">
                <a16:creationId xmlns:a16="http://schemas.microsoft.com/office/drawing/2014/main" id="{D87D9F55-4596-4C0A-A860-2534245BFB5A}"/>
              </a:ext>
            </a:extLst>
          </p:cNvPr>
          <p:cNvGrpSpPr/>
          <p:nvPr/>
        </p:nvGrpSpPr>
        <p:grpSpPr>
          <a:xfrm>
            <a:off x="4164718" y="2106159"/>
            <a:ext cx="2146735" cy="1663195"/>
            <a:chOff x="2572438" y="200076"/>
            <a:chExt cx="2146735" cy="1663195"/>
          </a:xfrm>
        </p:grpSpPr>
        <p:pic>
          <p:nvPicPr>
            <p:cNvPr id="20" name="Picture 2">
              <a:extLst>
                <a:ext uri="{FF2B5EF4-FFF2-40B4-BE49-F238E27FC236}">
                  <a16:creationId xmlns:a16="http://schemas.microsoft.com/office/drawing/2014/main" id="{38A359C6-7894-49A2-B802-BB8DD8B2F5B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373" b="15031"/>
            <a:stretch/>
          </p:blipFill>
          <p:spPr bwMode="auto">
            <a:xfrm>
              <a:off x="2572438" y="326282"/>
              <a:ext cx="2146735" cy="15369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3F333A1-1921-4D3D-B955-1FBB9111AD8A}"/>
                </a:ext>
              </a:extLst>
            </p:cNvPr>
            <p:cNvSpPr txBox="1"/>
            <p:nvPr/>
          </p:nvSpPr>
          <p:spPr>
            <a:xfrm>
              <a:off x="2643474" y="200076"/>
              <a:ext cx="1860739" cy="230832"/>
            </a:xfrm>
            <a:prstGeom prst="rect">
              <a:avLst/>
            </a:prstGeom>
            <a:noFill/>
          </p:spPr>
          <p:txBody>
            <a:bodyPr wrap="square" rtlCol="0">
              <a:spAutoFit/>
            </a:bodyPr>
            <a:lstStyle/>
            <a:p>
              <a:pPr algn="ctr"/>
              <a:r>
                <a:rPr lang="en-MY" sz="900">
                  <a:latin typeface="+mj-lt"/>
                </a:rPr>
                <a:t>Fig. 9 L298N motor driver [6].</a:t>
              </a:r>
            </a:p>
          </p:txBody>
        </p:sp>
      </p:grpSp>
      <p:grpSp>
        <p:nvGrpSpPr>
          <p:cNvPr id="22" name="Group 21">
            <a:extLst>
              <a:ext uri="{FF2B5EF4-FFF2-40B4-BE49-F238E27FC236}">
                <a16:creationId xmlns:a16="http://schemas.microsoft.com/office/drawing/2014/main" id="{ED59D669-6E97-45B4-9247-A9B244094A92}"/>
              </a:ext>
            </a:extLst>
          </p:cNvPr>
          <p:cNvGrpSpPr>
            <a:grpSpLocks noChangeAspect="1"/>
          </p:cNvGrpSpPr>
          <p:nvPr/>
        </p:nvGrpSpPr>
        <p:grpSpPr>
          <a:xfrm>
            <a:off x="8422055" y="2230401"/>
            <a:ext cx="3524552" cy="930121"/>
            <a:chOff x="5249100" y="1166862"/>
            <a:chExt cx="5715000" cy="1508176"/>
          </a:xfrm>
        </p:grpSpPr>
        <p:sp>
          <p:nvSpPr>
            <p:cNvPr id="23" name="TextBox 22">
              <a:extLst>
                <a:ext uri="{FF2B5EF4-FFF2-40B4-BE49-F238E27FC236}">
                  <a16:creationId xmlns:a16="http://schemas.microsoft.com/office/drawing/2014/main" id="{EFC3C16F-A4ED-4CE1-A5D6-6BE8C1FEE8F4}"/>
                </a:ext>
              </a:extLst>
            </p:cNvPr>
            <p:cNvSpPr txBox="1"/>
            <p:nvPr/>
          </p:nvSpPr>
          <p:spPr>
            <a:xfrm>
              <a:off x="6321716" y="2444206"/>
              <a:ext cx="3866387" cy="230832"/>
            </a:xfrm>
            <a:prstGeom prst="rect">
              <a:avLst/>
            </a:prstGeom>
            <a:noFill/>
          </p:spPr>
          <p:txBody>
            <a:bodyPr wrap="square" rtlCol="0">
              <a:spAutoFit/>
            </a:bodyPr>
            <a:lstStyle/>
            <a:p>
              <a:pPr algn="ctr"/>
              <a:r>
                <a:rPr lang="en-MY" sz="900">
                  <a:latin typeface="+mj-lt"/>
                </a:rPr>
                <a:t>Fig. 13 </a:t>
              </a:r>
              <a:r>
                <a:rPr lang="en-MY" sz="900" err="1">
                  <a:latin typeface="+mj-lt"/>
                </a:rPr>
                <a:t>PSoC</a:t>
              </a:r>
              <a:r>
                <a:rPr lang="en-MY" sz="900">
                  <a:latin typeface="+mj-lt"/>
                </a:rPr>
                <a:t> 5LP prototyping kit (CY8CKIT-059) [8].</a:t>
              </a:r>
            </a:p>
          </p:txBody>
        </p:sp>
        <p:pic>
          <p:nvPicPr>
            <p:cNvPr id="24" name="Picture 2">
              <a:extLst>
                <a:ext uri="{FF2B5EF4-FFF2-40B4-BE49-F238E27FC236}">
                  <a16:creationId xmlns:a16="http://schemas.microsoft.com/office/drawing/2014/main" id="{A1A04FB9-E9E9-4602-B10C-17FE4F80E0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310" b="26562"/>
            <a:stretch/>
          </p:blipFill>
          <p:spPr bwMode="auto">
            <a:xfrm rot="10800000">
              <a:off x="5249100" y="1166862"/>
              <a:ext cx="5715000" cy="13181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93E5C771-2C3B-4203-BB9F-61C3BDA63D61}"/>
              </a:ext>
            </a:extLst>
          </p:cNvPr>
          <p:cNvCxnSpPr>
            <a:cxnSpLocks/>
            <a:stCxn id="12" idx="1"/>
            <a:endCxn id="20" idx="1"/>
          </p:cNvCxnSpPr>
          <p:nvPr/>
        </p:nvCxnSpPr>
        <p:spPr>
          <a:xfrm>
            <a:off x="1060862" y="2356831"/>
            <a:ext cx="3103856" cy="644029"/>
          </a:xfrm>
          <a:prstGeom prst="straightConnector1">
            <a:avLst/>
          </a:prstGeom>
          <a:ln w="28575">
            <a:solidFill>
              <a:srgbClr val="009900"/>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EE4833AC-38DF-44F3-AD10-6C9B17A7EA97}"/>
              </a:ext>
            </a:extLst>
          </p:cNvPr>
          <p:cNvCxnSpPr>
            <a:cxnSpLocks/>
            <a:stCxn id="20" idx="3"/>
          </p:cNvCxnSpPr>
          <p:nvPr/>
        </p:nvCxnSpPr>
        <p:spPr>
          <a:xfrm>
            <a:off x="6311453" y="3000860"/>
            <a:ext cx="2389681" cy="5262"/>
          </a:xfrm>
          <a:prstGeom prst="straightConnector1">
            <a:avLst/>
          </a:prstGeom>
          <a:ln w="28575">
            <a:solidFill>
              <a:srgbClr val="009900"/>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0E7A746D-C4DE-43C7-86BA-5280973A6211}"/>
              </a:ext>
            </a:extLst>
          </p:cNvPr>
          <p:cNvSpPr txBox="1"/>
          <p:nvPr/>
        </p:nvSpPr>
        <p:spPr>
          <a:xfrm>
            <a:off x="6148464" y="2962737"/>
            <a:ext cx="2616438" cy="523220"/>
          </a:xfrm>
          <a:prstGeom prst="rect">
            <a:avLst/>
          </a:prstGeom>
          <a:noFill/>
        </p:spPr>
        <p:txBody>
          <a:bodyPr wrap="square" rtlCol="0">
            <a:spAutoFit/>
          </a:bodyPr>
          <a:lstStyle/>
          <a:p>
            <a:pPr algn="ctr"/>
            <a:r>
              <a:rPr lang="en-MY" sz="1400">
                <a:solidFill>
                  <a:srgbClr val="FF0000"/>
                </a:solidFill>
              </a:rPr>
              <a:t>Direction (IN1&amp;IN2 or IN3&amp;IN4)</a:t>
            </a:r>
            <a:r>
              <a:rPr lang="en-MY" sz="1400"/>
              <a:t>, Speed (ENA or ENB)</a:t>
            </a:r>
            <a:endParaRPr lang="en-GB" sz="1400"/>
          </a:p>
        </p:txBody>
      </p:sp>
      <p:sp>
        <p:nvSpPr>
          <p:cNvPr id="32" name="TextBox 31">
            <a:extLst>
              <a:ext uri="{FF2B5EF4-FFF2-40B4-BE49-F238E27FC236}">
                <a16:creationId xmlns:a16="http://schemas.microsoft.com/office/drawing/2014/main" id="{5FAC4FB9-43E7-4933-BB7B-35282F327205}"/>
              </a:ext>
            </a:extLst>
          </p:cNvPr>
          <p:cNvSpPr txBox="1"/>
          <p:nvPr/>
        </p:nvSpPr>
        <p:spPr>
          <a:xfrm>
            <a:off x="2051917" y="2520083"/>
            <a:ext cx="2431457" cy="523220"/>
          </a:xfrm>
          <a:prstGeom prst="rect">
            <a:avLst/>
          </a:prstGeom>
          <a:noFill/>
        </p:spPr>
        <p:txBody>
          <a:bodyPr wrap="square" rtlCol="0">
            <a:spAutoFit/>
          </a:bodyPr>
          <a:lstStyle/>
          <a:p>
            <a:pPr algn="ctr"/>
            <a:r>
              <a:rPr lang="en-MY" sz="1400">
                <a:solidFill>
                  <a:srgbClr val="FF0000"/>
                </a:solidFill>
              </a:rPr>
              <a:t>Speed &amp; direction (OUT1&amp;OUT2 or OUT3&amp;OUT4)</a:t>
            </a:r>
            <a:endParaRPr lang="en-GB" sz="1400">
              <a:solidFill>
                <a:srgbClr val="FF0000"/>
              </a:solidFill>
            </a:endParaRPr>
          </a:p>
        </p:txBody>
      </p:sp>
      <p:sp>
        <p:nvSpPr>
          <p:cNvPr id="33" name="Title 1">
            <a:extLst>
              <a:ext uri="{FF2B5EF4-FFF2-40B4-BE49-F238E27FC236}">
                <a16:creationId xmlns:a16="http://schemas.microsoft.com/office/drawing/2014/main" id="{7B0F78DE-A440-41C4-A9D0-DB0D3E840A8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a:p>
        </p:txBody>
      </p:sp>
      <p:sp>
        <p:nvSpPr>
          <p:cNvPr id="43" name="Rectangle 42">
            <a:extLst>
              <a:ext uri="{FF2B5EF4-FFF2-40B4-BE49-F238E27FC236}">
                <a16:creationId xmlns:a16="http://schemas.microsoft.com/office/drawing/2014/main" id="{5376F8A4-BF07-4581-9014-BB979235D58F}"/>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44" name="Rectangle 43">
            <a:extLst>
              <a:ext uri="{FF2B5EF4-FFF2-40B4-BE49-F238E27FC236}">
                <a16:creationId xmlns:a16="http://schemas.microsoft.com/office/drawing/2014/main" id="{9CF93566-9D45-4ADF-8989-E2A65D942377}"/>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45" name="Rectangle 44">
            <a:extLst>
              <a:ext uri="{FF2B5EF4-FFF2-40B4-BE49-F238E27FC236}">
                <a16:creationId xmlns:a16="http://schemas.microsoft.com/office/drawing/2014/main" id="{0F81B156-C25D-4ED8-A2C9-144B36CF8E6A}"/>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Motion Flow &amp; Key Methods</a:t>
            </a:r>
            <a:endParaRPr lang="en-MY" sz="1400"/>
          </a:p>
        </p:txBody>
      </p:sp>
      <p:sp>
        <p:nvSpPr>
          <p:cNvPr id="46" name="Rectangle 45">
            <a:extLst>
              <a:ext uri="{FF2B5EF4-FFF2-40B4-BE49-F238E27FC236}">
                <a16:creationId xmlns:a16="http://schemas.microsoft.com/office/drawing/2014/main" id="{CAA3AC02-AF01-4879-80DE-07848BE47D20}"/>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Movement Mechanism</a:t>
            </a:r>
            <a:endParaRPr lang="en-MY" sz="1400"/>
          </a:p>
        </p:txBody>
      </p:sp>
      <p:sp>
        <p:nvSpPr>
          <p:cNvPr id="47" name="Rectangle 46">
            <a:extLst>
              <a:ext uri="{FF2B5EF4-FFF2-40B4-BE49-F238E27FC236}">
                <a16:creationId xmlns:a16="http://schemas.microsoft.com/office/drawing/2014/main" id="{56A93A7F-DE33-47CE-AB26-831306CF783B}"/>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Puck Handling Mechanism</a:t>
            </a:r>
            <a:endParaRPr lang="en-MY"/>
          </a:p>
        </p:txBody>
      </p:sp>
      <p:sp>
        <p:nvSpPr>
          <p:cNvPr id="48" name="Rectangle 47">
            <a:extLst>
              <a:ext uri="{FF2B5EF4-FFF2-40B4-BE49-F238E27FC236}">
                <a16:creationId xmlns:a16="http://schemas.microsoft.com/office/drawing/2014/main" id="{0727AC4F-619E-4870-A6B9-03A5CDD66823}"/>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Colour</a:t>
            </a:r>
            <a:r>
              <a:rPr lang="en-US"/>
              <a:t> Sensing Mechanism</a:t>
            </a:r>
            <a:endParaRPr lang="en-MY"/>
          </a:p>
        </p:txBody>
      </p:sp>
      <p:sp>
        <p:nvSpPr>
          <p:cNvPr id="49" name="Rectangle 48">
            <a:extLst>
              <a:ext uri="{FF2B5EF4-FFF2-40B4-BE49-F238E27FC236}">
                <a16:creationId xmlns:a16="http://schemas.microsoft.com/office/drawing/2014/main" id="{AC3C75C6-6224-424E-AACC-17909100C664}"/>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50" name="Rectangle 49">
            <a:extLst>
              <a:ext uri="{FF2B5EF4-FFF2-40B4-BE49-F238E27FC236}">
                <a16:creationId xmlns:a16="http://schemas.microsoft.com/office/drawing/2014/main" id="{7283DEA2-B9D2-4460-9EE5-40BAC2158F66}"/>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51" name="Rectangle 50">
            <a:extLst>
              <a:ext uri="{FF2B5EF4-FFF2-40B4-BE49-F238E27FC236}">
                <a16:creationId xmlns:a16="http://schemas.microsoft.com/office/drawing/2014/main" id="{ECDF3958-D2B4-421B-BD85-49CDC84A81D9}"/>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52" name="Rectangle 51">
            <a:extLst>
              <a:ext uri="{FF2B5EF4-FFF2-40B4-BE49-F238E27FC236}">
                <a16:creationId xmlns:a16="http://schemas.microsoft.com/office/drawing/2014/main" id="{B31BEC57-82C6-4F1D-A10E-262E3E97F47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4" name="Slide Number Placeholder 3">
            <a:extLst>
              <a:ext uri="{FF2B5EF4-FFF2-40B4-BE49-F238E27FC236}">
                <a16:creationId xmlns:a16="http://schemas.microsoft.com/office/drawing/2014/main" id="{D7093E67-2BA8-4747-B36D-AA30F434F9A7}"/>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234353257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35312F5-6F52-4367-AB0A-879C07F05680}"/>
              </a:ext>
            </a:extLst>
          </p:cNvPr>
          <p:cNvGrpSpPr/>
          <p:nvPr/>
        </p:nvGrpSpPr>
        <p:grpSpPr>
          <a:xfrm>
            <a:off x="59625" y="1470987"/>
            <a:ext cx="12177678" cy="2904431"/>
            <a:chOff x="14322" y="3961791"/>
            <a:chExt cx="12177678" cy="2904431"/>
          </a:xfrm>
        </p:grpSpPr>
        <p:pic>
          <p:nvPicPr>
            <p:cNvPr id="28" name="Picture 27">
              <a:extLst>
                <a:ext uri="{FF2B5EF4-FFF2-40B4-BE49-F238E27FC236}">
                  <a16:creationId xmlns:a16="http://schemas.microsoft.com/office/drawing/2014/main" id="{14663D48-4DEF-4DBE-9FCA-C313C1B8AE5D}"/>
                </a:ext>
              </a:extLst>
            </p:cNvPr>
            <p:cNvPicPr>
              <a:picLocks noChangeAspect="1"/>
            </p:cNvPicPr>
            <p:nvPr/>
          </p:nvPicPr>
          <p:blipFill>
            <a:blip r:embed="rId3"/>
            <a:stretch>
              <a:fillRect/>
            </a:stretch>
          </p:blipFill>
          <p:spPr>
            <a:xfrm>
              <a:off x="2466474" y="3961791"/>
              <a:ext cx="6882064" cy="2440623"/>
            </a:xfrm>
            <a:prstGeom prst="rect">
              <a:avLst/>
            </a:prstGeom>
          </p:spPr>
        </p:pic>
        <p:sp>
          <p:nvSpPr>
            <p:cNvPr id="29" name="Title 1">
              <a:extLst>
                <a:ext uri="{FF2B5EF4-FFF2-40B4-BE49-F238E27FC236}">
                  <a16:creationId xmlns:a16="http://schemas.microsoft.com/office/drawing/2014/main" id="{D69E98C7-CF6F-4B10-8167-6E80C65EDE46}"/>
                </a:ext>
              </a:extLst>
            </p:cNvPr>
            <p:cNvSpPr txBox="1">
              <a:spLocks/>
            </p:cNvSpPr>
            <p:nvPr/>
          </p:nvSpPr>
          <p:spPr>
            <a:xfrm>
              <a:off x="14322" y="6315201"/>
              <a:ext cx="12177678"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22 Top-level schematics of the movement subsystem.</a:t>
              </a:r>
              <a:endParaRPr lang="en-MY" sz="1200"/>
            </a:p>
          </p:txBody>
        </p:sp>
      </p:grpSp>
      <p:sp>
        <p:nvSpPr>
          <p:cNvPr id="30" name="Rectangle 29">
            <a:extLst>
              <a:ext uri="{FF2B5EF4-FFF2-40B4-BE49-F238E27FC236}">
                <a16:creationId xmlns:a16="http://schemas.microsoft.com/office/drawing/2014/main" id="{FD6F3004-8CD7-4FD2-8378-0DA98403E468}"/>
              </a:ext>
            </a:extLst>
          </p:cNvPr>
          <p:cNvSpPr/>
          <p:nvPr/>
        </p:nvSpPr>
        <p:spPr>
          <a:xfrm>
            <a:off x="270588" y="1287623"/>
            <a:ext cx="11676019" cy="2930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a:extLst>
              <a:ext uri="{FF2B5EF4-FFF2-40B4-BE49-F238E27FC236}">
                <a16:creationId xmlns:a16="http://schemas.microsoft.com/office/drawing/2014/main" id="{695BB973-1A87-4CAE-876B-E7857D7EFF5E}"/>
              </a:ext>
            </a:extLst>
          </p:cNvPr>
          <p:cNvSpPr>
            <a:spLocks noGrp="1"/>
          </p:cNvSpPr>
          <p:nvPr>
            <p:ph type="title"/>
          </p:nvPr>
        </p:nvSpPr>
        <p:spPr/>
        <p:txBody>
          <a:bodyPr/>
          <a:lstStyle/>
          <a:p>
            <a:r>
              <a:rPr lang="en-MY">
                <a:latin typeface="+mn-lt"/>
              </a:rPr>
              <a:t>Speed Control</a:t>
            </a:r>
            <a:endParaRPr lang="en-GB">
              <a:latin typeface="+mn-lt"/>
            </a:endParaRPr>
          </a:p>
        </p:txBody>
      </p:sp>
      <p:grpSp>
        <p:nvGrpSpPr>
          <p:cNvPr id="4" name="Group 3">
            <a:extLst>
              <a:ext uri="{FF2B5EF4-FFF2-40B4-BE49-F238E27FC236}">
                <a16:creationId xmlns:a16="http://schemas.microsoft.com/office/drawing/2014/main" id="{B37CFC5E-8E27-488D-BDDB-9FD7EE0DC56C}"/>
              </a:ext>
            </a:extLst>
          </p:cNvPr>
          <p:cNvGrpSpPr/>
          <p:nvPr/>
        </p:nvGrpSpPr>
        <p:grpSpPr>
          <a:xfrm>
            <a:off x="365252" y="1496521"/>
            <a:ext cx="11581355" cy="2272833"/>
            <a:chOff x="365252" y="1496521"/>
            <a:chExt cx="11581355" cy="2272833"/>
          </a:xfrm>
        </p:grpSpPr>
        <p:grpSp>
          <p:nvGrpSpPr>
            <p:cNvPr id="6" name="Group 5">
              <a:extLst>
                <a:ext uri="{FF2B5EF4-FFF2-40B4-BE49-F238E27FC236}">
                  <a16:creationId xmlns:a16="http://schemas.microsoft.com/office/drawing/2014/main" id="{A56D34B9-E294-43A5-AE60-B2C2A1E7B53B}"/>
                </a:ext>
              </a:extLst>
            </p:cNvPr>
            <p:cNvGrpSpPr/>
            <p:nvPr/>
          </p:nvGrpSpPr>
          <p:grpSpPr>
            <a:xfrm>
              <a:off x="365252" y="1496521"/>
              <a:ext cx="2484450" cy="1854371"/>
              <a:chOff x="8063455" y="355202"/>
              <a:chExt cx="3637034" cy="2646095"/>
            </a:xfrm>
          </p:grpSpPr>
          <p:grpSp>
            <p:nvGrpSpPr>
              <p:cNvPr id="8" name="Group 7">
                <a:extLst>
                  <a:ext uri="{FF2B5EF4-FFF2-40B4-BE49-F238E27FC236}">
                    <a16:creationId xmlns:a16="http://schemas.microsoft.com/office/drawing/2014/main" id="{11B805E0-CBF2-4EA0-9380-FB9A3EBDB2C8}"/>
                  </a:ext>
                </a:extLst>
              </p:cNvPr>
              <p:cNvGrpSpPr/>
              <p:nvPr/>
            </p:nvGrpSpPr>
            <p:grpSpPr>
              <a:xfrm>
                <a:off x="8063455" y="355202"/>
                <a:ext cx="3637034" cy="2407645"/>
                <a:chOff x="8034606" y="442661"/>
                <a:chExt cx="3637034" cy="2407645"/>
              </a:xfrm>
            </p:grpSpPr>
            <p:sp>
              <p:nvSpPr>
                <p:cNvPr id="10" name="TextBox 9">
                  <a:extLst>
                    <a:ext uri="{FF2B5EF4-FFF2-40B4-BE49-F238E27FC236}">
                      <a16:creationId xmlns:a16="http://schemas.microsoft.com/office/drawing/2014/main" id="{D2DF53AA-CC1B-4BF0-BE00-1425B5DD4B42}"/>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pic>
              <p:nvPicPr>
                <p:cNvPr id="11" name="Picture 10">
                  <a:extLst>
                    <a:ext uri="{FF2B5EF4-FFF2-40B4-BE49-F238E27FC236}">
                      <a16:creationId xmlns:a16="http://schemas.microsoft.com/office/drawing/2014/main" id="{AFAC1FA3-3B77-439C-99D2-8414531C5514}"/>
                    </a:ext>
                  </a:extLst>
                </p:cNvPr>
                <p:cNvPicPr>
                  <a:picLocks noChangeAspect="1"/>
                </p:cNvPicPr>
                <p:nvPr/>
              </p:nvPicPr>
              <p:blipFill>
                <a:blip r:embed="rId4"/>
                <a:stretch>
                  <a:fillRect/>
                </a:stretch>
              </p:blipFill>
              <p:spPr>
                <a:xfrm>
                  <a:off x="8738383" y="442661"/>
                  <a:ext cx="2933257" cy="2407645"/>
                </a:xfrm>
                <a:prstGeom prst="rect">
                  <a:avLst/>
                </a:prstGeom>
                <a:ln w="38100">
                  <a:solidFill>
                    <a:srgbClr val="0000FF"/>
                  </a:solidFill>
                  <a:prstDash val="dash"/>
                </a:ln>
              </p:spPr>
            </p:pic>
            <p:sp>
              <p:nvSpPr>
                <p:cNvPr id="12" name="TextBox 11">
                  <a:extLst>
                    <a:ext uri="{FF2B5EF4-FFF2-40B4-BE49-F238E27FC236}">
                      <a16:creationId xmlns:a16="http://schemas.microsoft.com/office/drawing/2014/main" id="{D45CCD34-CA31-4FEE-9E97-4435FFC11B31}"/>
                    </a:ext>
                  </a:extLst>
                </p:cNvPr>
                <p:cNvSpPr txBox="1"/>
                <p:nvPr/>
              </p:nvSpPr>
              <p:spPr>
                <a:xfrm>
                  <a:off x="9052923" y="1554865"/>
                  <a:ext cx="1860739" cy="230832"/>
                </a:xfrm>
                <a:prstGeom prst="rect">
                  <a:avLst/>
                </a:prstGeom>
                <a:noFill/>
              </p:spPr>
              <p:txBody>
                <a:bodyPr wrap="square" rtlCol="0">
                  <a:spAutoFit/>
                </a:bodyPr>
                <a:lstStyle/>
                <a:p>
                  <a:pPr algn="ctr"/>
                  <a:r>
                    <a:rPr lang="en-MY" sz="900">
                      <a:solidFill>
                        <a:schemeClr val="bg1"/>
                      </a:solidFill>
                      <a:latin typeface="+mj-lt"/>
                    </a:rPr>
                    <a:t>Gearbox</a:t>
                  </a:r>
                </a:p>
              </p:txBody>
            </p:sp>
            <p:sp>
              <p:nvSpPr>
                <p:cNvPr id="13" name="TextBox 12">
                  <a:extLst>
                    <a:ext uri="{FF2B5EF4-FFF2-40B4-BE49-F238E27FC236}">
                      <a16:creationId xmlns:a16="http://schemas.microsoft.com/office/drawing/2014/main" id="{84276BA5-E841-48F6-90EC-F8D3D9031C0D}"/>
                    </a:ext>
                  </a:extLst>
                </p:cNvPr>
                <p:cNvSpPr txBox="1"/>
                <p:nvPr/>
              </p:nvSpPr>
              <p:spPr>
                <a:xfrm>
                  <a:off x="8034606" y="870042"/>
                  <a:ext cx="1394308" cy="369332"/>
                </a:xfrm>
                <a:prstGeom prst="rect">
                  <a:avLst/>
                </a:prstGeom>
                <a:noFill/>
              </p:spPr>
              <p:txBody>
                <a:bodyPr wrap="square" rtlCol="0">
                  <a:spAutoFit/>
                </a:bodyPr>
                <a:lstStyle/>
                <a:p>
                  <a:pPr algn="ctr"/>
                  <a:r>
                    <a:rPr lang="en-MY" sz="900">
                      <a:latin typeface="+mj-lt"/>
                    </a:rPr>
                    <a:t>DC motor with attached shaft encoder</a:t>
                  </a:r>
                </a:p>
              </p:txBody>
            </p:sp>
            <p:sp>
              <p:nvSpPr>
                <p:cNvPr id="14" name="TextBox 13">
                  <a:extLst>
                    <a:ext uri="{FF2B5EF4-FFF2-40B4-BE49-F238E27FC236}">
                      <a16:creationId xmlns:a16="http://schemas.microsoft.com/office/drawing/2014/main" id="{7E00EE27-3055-44E4-BB50-D61D10E7CF2F}"/>
                    </a:ext>
                  </a:extLst>
                </p:cNvPr>
                <p:cNvSpPr txBox="1"/>
                <p:nvPr/>
              </p:nvSpPr>
              <p:spPr>
                <a:xfrm>
                  <a:off x="10609264" y="814150"/>
                  <a:ext cx="861207" cy="230832"/>
                </a:xfrm>
                <a:prstGeom prst="rect">
                  <a:avLst/>
                </a:prstGeom>
                <a:noFill/>
              </p:spPr>
              <p:txBody>
                <a:bodyPr wrap="square" rtlCol="0">
                  <a:spAutoFit/>
                </a:bodyPr>
                <a:lstStyle/>
                <a:p>
                  <a:pPr algn="ctr"/>
                  <a:r>
                    <a:rPr lang="en-MY" sz="900">
                      <a:solidFill>
                        <a:schemeClr val="bg1"/>
                      </a:solidFill>
                      <a:latin typeface="+mj-lt"/>
                    </a:rPr>
                    <a:t>Wheel</a:t>
                  </a:r>
                </a:p>
              </p:txBody>
            </p:sp>
            <p:sp>
              <p:nvSpPr>
                <p:cNvPr id="15" name="TextBox 14">
                  <a:extLst>
                    <a:ext uri="{FF2B5EF4-FFF2-40B4-BE49-F238E27FC236}">
                      <a16:creationId xmlns:a16="http://schemas.microsoft.com/office/drawing/2014/main" id="{A23900F5-49A3-4A88-BA1F-CEC70164802D}"/>
                    </a:ext>
                  </a:extLst>
                </p:cNvPr>
                <p:cNvSpPr txBox="1"/>
                <p:nvPr/>
              </p:nvSpPr>
              <p:spPr>
                <a:xfrm>
                  <a:off x="8738383" y="2409059"/>
                  <a:ext cx="861207" cy="230832"/>
                </a:xfrm>
                <a:prstGeom prst="rect">
                  <a:avLst/>
                </a:prstGeom>
                <a:noFill/>
              </p:spPr>
              <p:txBody>
                <a:bodyPr wrap="square" rtlCol="0">
                  <a:spAutoFit/>
                </a:bodyPr>
                <a:lstStyle/>
                <a:p>
                  <a:pPr algn="ctr"/>
                  <a:r>
                    <a:rPr lang="en-MY" sz="900">
                      <a:latin typeface="+mj-lt"/>
                    </a:rPr>
                    <a:t>Spinning rod</a:t>
                  </a:r>
                </a:p>
              </p:txBody>
            </p:sp>
          </p:grpSp>
          <p:sp>
            <p:nvSpPr>
              <p:cNvPr id="9" name="TextBox 8">
                <a:extLst>
                  <a:ext uri="{FF2B5EF4-FFF2-40B4-BE49-F238E27FC236}">
                    <a16:creationId xmlns:a16="http://schemas.microsoft.com/office/drawing/2014/main" id="{80DE3AE4-7912-4B1A-8A65-403BBF35CFFF}"/>
                  </a:ext>
                </a:extLst>
              </p:cNvPr>
              <p:cNvSpPr txBox="1"/>
              <p:nvPr/>
            </p:nvSpPr>
            <p:spPr>
              <a:xfrm>
                <a:off x="8796172" y="2770465"/>
                <a:ext cx="2837937" cy="230832"/>
              </a:xfrm>
              <a:prstGeom prst="rect">
                <a:avLst/>
              </a:prstGeom>
              <a:noFill/>
            </p:spPr>
            <p:txBody>
              <a:bodyPr wrap="square" rtlCol="0">
                <a:spAutoFit/>
              </a:bodyPr>
              <a:lstStyle/>
              <a:p>
                <a:pPr algn="ctr"/>
                <a:r>
                  <a:rPr lang="en-MY" sz="900">
                    <a:latin typeface="+mj-lt"/>
                  </a:rPr>
                  <a:t>Fig. 11 Wheel set.</a:t>
                </a:r>
              </a:p>
            </p:txBody>
          </p:sp>
        </p:grpSp>
        <p:grpSp>
          <p:nvGrpSpPr>
            <p:cNvPr id="19" name="Group 18">
              <a:extLst>
                <a:ext uri="{FF2B5EF4-FFF2-40B4-BE49-F238E27FC236}">
                  <a16:creationId xmlns:a16="http://schemas.microsoft.com/office/drawing/2014/main" id="{D87D9F55-4596-4C0A-A860-2534245BFB5A}"/>
                </a:ext>
              </a:extLst>
            </p:cNvPr>
            <p:cNvGrpSpPr/>
            <p:nvPr/>
          </p:nvGrpSpPr>
          <p:grpSpPr>
            <a:xfrm>
              <a:off x="4164718" y="2106159"/>
              <a:ext cx="2146735" cy="1663195"/>
              <a:chOff x="2572438" y="200076"/>
              <a:chExt cx="2146735" cy="1663195"/>
            </a:xfrm>
          </p:grpSpPr>
          <p:pic>
            <p:nvPicPr>
              <p:cNvPr id="20" name="Picture 2">
                <a:extLst>
                  <a:ext uri="{FF2B5EF4-FFF2-40B4-BE49-F238E27FC236}">
                    <a16:creationId xmlns:a16="http://schemas.microsoft.com/office/drawing/2014/main" id="{38A359C6-7894-49A2-B802-BB8DD8B2F5B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373" b="15031"/>
              <a:stretch/>
            </p:blipFill>
            <p:spPr bwMode="auto">
              <a:xfrm>
                <a:off x="2572438" y="326282"/>
                <a:ext cx="2146735" cy="15369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3F333A1-1921-4D3D-B955-1FBB9111AD8A}"/>
                  </a:ext>
                </a:extLst>
              </p:cNvPr>
              <p:cNvSpPr txBox="1"/>
              <p:nvPr/>
            </p:nvSpPr>
            <p:spPr>
              <a:xfrm>
                <a:off x="2643474" y="200076"/>
                <a:ext cx="1860739" cy="230832"/>
              </a:xfrm>
              <a:prstGeom prst="rect">
                <a:avLst/>
              </a:prstGeom>
              <a:noFill/>
            </p:spPr>
            <p:txBody>
              <a:bodyPr wrap="square" rtlCol="0">
                <a:spAutoFit/>
              </a:bodyPr>
              <a:lstStyle/>
              <a:p>
                <a:pPr algn="ctr"/>
                <a:r>
                  <a:rPr lang="en-MY" sz="900">
                    <a:latin typeface="+mj-lt"/>
                  </a:rPr>
                  <a:t>Fig. 9 L298N motor driver [6].</a:t>
                </a:r>
              </a:p>
            </p:txBody>
          </p:sp>
        </p:grpSp>
        <p:grpSp>
          <p:nvGrpSpPr>
            <p:cNvPr id="22" name="Group 21">
              <a:extLst>
                <a:ext uri="{FF2B5EF4-FFF2-40B4-BE49-F238E27FC236}">
                  <a16:creationId xmlns:a16="http://schemas.microsoft.com/office/drawing/2014/main" id="{ED59D669-6E97-45B4-9247-A9B244094A92}"/>
                </a:ext>
              </a:extLst>
            </p:cNvPr>
            <p:cNvGrpSpPr>
              <a:grpSpLocks noChangeAspect="1"/>
            </p:cNvGrpSpPr>
            <p:nvPr/>
          </p:nvGrpSpPr>
          <p:grpSpPr>
            <a:xfrm>
              <a:off x="8422055" y="2230401"/>
              <a:ext cx="3524552" cy="930121"/>
              <a:chOff x="5249100" y="1166862"/>
              <a:chExt cx="5715000" cy="1508176"/>
            </a:xfrm>
          </p:grpSpPr>
          <p:sp>
            <p:nvSpPr>
              <p:cNvPr id="23" name="TextBox 22">
                <a:extLst>
                  <a:ext uri="{FF2B5EF4-FFF2-40B4-BE49-F238E27FC236}">
                    <a16:creationId xmlns:a16="http://schemas.microsoft.com/office/drawing/2014/main" id="{EFC3C16F-A4ED-4CE1-A5D6-6BE8C1FEE8F4}"/>
                  </a:ext>
                </a:extLst>
              </p:cNvPr>
              <p:cNvSpPr txBox="1"/>
              <p:nvPr/>
            </p:nvSpPr>
            <p:spPr>
              <a:xfrm>
                <a:off x="6321716" y="2444206"/>
                <a:ext cx="3866387" cy="230832"/>
              </a:xfrm>
              <a:prstGeom prst="rect">
                <a:avLst/>
              </a:prstGeom>
              <a:noFill/>
            </p:spPr>
            <p:txBody>
              <a:bodyPr wrap="square" rtlCol="0">
                <a:spAutoFit/>
              </a:bodyPr>
              <a:lstStyle/>
              <a:p>
                <a:pPr algn="ctr"/>
                <a:r>
                  <a:rPr lang="en-MY" sz="900">
                    <a:latin typeface="+mj-lt"/>
                  </a:rPr>
                  <a:t>Fig. 13 </a:t>
                </a:r>
                <a:r>
                  <a:rPr lang="en-MY" sz="900" err="1">
                    <a:latin typeface="+mj-lt"/>
                  </a:rPr>
                  <a:t>PSoC</a:t>
                </a:r>
                <a:r>
                  <a:rPr lang="en-MY" sz="900">
                    <a:latin typeface="+mj-lt"/>
                  </a:rPr>
                  <a:t> 5LP prototyping kit (CY8CKIT-059) [8].</a:t>
                </a:r>
              </a:p>
            </p:txBody>
          </p:sp>
          <p:pic>
            <p:nvPicPr>
              <p:cNvPr id="24" name="Picture 2">
                <a:extLst>
                  <a:ext uri="{FF2B5EF4-FFF2-40B4-BE49-F238E27FC236}">
                    <a16:creationId xmlns:a16="http://schemas.microsoft.com/office/drawing/2014/main" id="{A1A04FB9-E9E9-4602-B10C-17FE4F80E0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310" b="26562"/>
              <a:stretch/>
            </p:blipFill>
            <p:spPr bwMode="auto">
              <a:xfrm rot="10800000">
                <a:off x="5249100" y="1166862"/>
                <a:ext cx="5715000" cy="13181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93E5C771-2C3B-4203-BB9F-61C3BDA63D61}"/>
                </a:ext>
              </a:extLst>
            </p:cNvPr>
            <p:cNvCxnSpPr>
              <a:cxnSpLocks/>
              <a:stCxn id="12" idx="1"/>
              <a:endCxn id="20" idx="1"/>
            </p:cNvCxnSpPr>
            <p:nvPr/>
          </p:nvCxnSpPr>
          <p:spPr>
            <a:xfrm>
              <a:off x="1060862" y="2356831"/>
              <a:ext cx="3103856" cy="644029"/>
            </a:xfrm>
            <a:prstGeom prst="straightConnector1">
              <a:avLst/>
            </a:prstGeom>
            <a:ln w="28575">
              <a:solidFill>
                <a:srgbClr val="009900"/>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EE4833AC-38DF-44F3-AD10-6C9B17A7EA97}"/>
                </a:ext>
              </a:extLst>
            </p:cNvPr>
            <p:cNvCxnSpPr>
              <a:cxnSpLocks/>
              <a:stCxn id="20" idx="3"/>
            </p:cNvCxnSpPr>
            <p:nvPr/>
          </p:nvCxnSpPr>
          <p:spPr>
            <a:xfrm>
              <a:off x="6311453" y="3000860"/>
              <a:ext cx="2389681" cy="5262"/>
            </a:xfrm>
            <a:prstGeom prst="straightConnector1">
              <a:avLst/>
            </a:prstGeom>
            <a:ln w="28575">
              <a:solidFill>
                <a:srgbClr val="009900"/>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0E7A746D-C4DE-43C7-86BA-5280973A6211}"/>
                </a:ext>
              </a:extLst>
            </p:cNvPr>
            <p:cNvSpPr txBox="1"/>
            <p:nvPr/>
          </p:nvSpPr>
          <p:spPr>
            <a:xfrm>
              <a:off x="6148464" y="2962737"/>
              <a:ext cx="2616438" cy="523220"/>
            </a:xfrm>
            <a:prstGeom prst="rect">
              <a:avLst/>
            </a:prstGeom>
            <a:noFill/>
          </p:spPr>
          <p:txBody>
            <a:bodyPr wrap="square" rtlCol="0">
              <a:spAutoFit/>
            </a:bodyPr>
            <a:lstStyle/>
            <a:p>
              <a:pPr algn="ctr"/>
              <a:r>
                <a:rPr lang="en-MY" sz="1400"/>
                <a:t>Direction (IN1&amp;IN2 or IN3&amp;IN4), </a:t>
              </a:r>
              <a:r>
                <a:rPr lang="en-MY" sz="1400">
                  <a:solidFill>
                    <a:srgbClr val="FF0000"/>
                  </a:solidFill>
                </a:rPr>
                <a:t>Speed (ENA or ENB)</a:t>
              </a:r>
              <a:endParaRPr lang="en-GB" sz="1400">
                <a:solidFill>
                  <a:srgbClr val="FF0000"/>
                </a:solidFill>
              </a:endParaRPr>
            </a:p>
          </p:txBody>
        </p:sp>
        <p:sp>
          <p:nvSpPr>
            <p:cNvPr id="32" name="TextBox 31">
              <a:extLst>
                <a:ext uri="{FF2B5EF4-FFF2-40B4-BE49-F238E27FC236}">
                  <a16:creationId xmlns:a16="http://schemas.microsoft.com/office/drawing/2014/main" id="{5FAC4FB9-43E7-4933-BB7B-35282F327205}"/>
                </a:ext>
              </a:extLst>
            </p:cNvPr>
            <p:cNvSpPr txBox="1"/>
            <p:nvPr/>
          </p:nvSpPr>
          <p:spPr>
            <a:xfrm>
              <a:off x="2051917" y="2520083"/>
              <a:ext cx="2431457" cy="523220"/>
            </a:xfrm>
            <a:prstGeom prst="rect">
              <a:avLst/>
            </a:prstGeom>
            <a:noFill/>
          </p:spPr>
          <p:txBody>
            <a:bodyPr wrap="square" rtlCol="0">
              <a:spAutoFit/>
            </a:bodyPr>
            <a:lstStyle/>
            <a:p>
              <a:pPr algn="ctr"/>
              <a:r>
                <a:rPr lang="en-MY" sz="1400">
                  <a:solidFill>
                    <a:srgbClr val="FF0000"/>
                  </a:solidFill>
                </a:rPr>
                <a:t>Speed &amp; direction (OUT1&amp;OUT2 or OUT3&amp;OUT4)</a:t>
              </a:r>
              <a:endParaRPr lang="en-GB" sz="1400">
                <a:solidFill>
                  <a:srgbClr val="FF0000"/>
                </a:solidFill>
              </a:endParaRPr>
            </a:p>
          </p:txBody>
        </p:sp>
      </p:grpSp>
      <p:sp>
        <p:nvSpPr>
          <p:cNvPr id="33" name="Title 1">
            <a:extLst>
              <a:ext uri="{FF2B5EF4-FFF2-40B4-BE49-F238E27FC236}">
                <a16:creationId xmlns:a16="http://schemas.microsoft.com/office/drawing/2014/main" id="{7B0F78DE-A440-41C4-A9D0-DB0D3E840A8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a:p>
        </p:txBody>
      </p:sp>
      <p:sp>
        <p:nvSpPr>
          <p:cNvPr id="49" name="Rectangle 48">
            <a:extLst>
              <a:ext uri="{FF2B5EF4-FFF2-40B4-BE49-F238E27FC236}">
                <a16:creationId xmlns:a16="http://schemas.microsoft.com/office/drawing/2014/main" id="{DC2D8705-93D5-48BF-91EB-0328BED2D4EA}"/>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50" name="Rectangle 49">
            <a:extLst>
              <a:ext uri="{FF2B5EF4-FFF2-40B4-BE49-F238E27FC236}">
                <a16:creationId xmlns:a16="http://schemas.microsoft.com/office/drawing/2014/main" id="{2ECE5CEC-7DCE-428C-8B06-3854C8966ACA}"/>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51" name="Rectangle 50">
            <a:extLst>
              <a:ext uri="{FF2B5EF4-FFF2-40B4-BE49-F238E27FC236}">
                <a16:creationId xmlns:a16="http://schemas.microsoft.com/office/drawing/2014/main" id="{A997F88C-EA78-4F20-80CB-838FBB8833B7}"/>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Motion Flow &amp; Key Methods</a:t>
            </a:r>
            <a:endParaRPr lang="en-MY" sz="1400"/>
          </a:p>
        </p:txBody>
      </p:sp>
      <p:sp>
        <p:nvSpPr>
          <p:cNvPr id="52" name="Rectangle 51">
            <a:extLst>
              <a:ext uri="{FF2B5EF4-FFF2-40B4-BE49-F238E27FC236}">
                <a16:creationId xmlns:a16="http://schemas.microsoft.com/office/drawing/2014/main" id="{C7EEE4C5-8B56-4BCF-AD82-80F2E86DB994}"/>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Movement Mechanism</a:t>
            </a:r>
            <a:endParaRPr lang="en-MY" sz="1400"/>
          </a:p>
        </p:txBody>
      </p:sp>
      <p:sp>
        <p:nvSpPr>
          <p:cNvPr id="53" name="Rectangle 52">
            <a:extLst>
              <a:ext uri="{FF2B5EF4-FFF2-40B4-BE49-F238E27FC236}">
                <a16:creationId xmlns:a16="http://schemas.microsoft.com/office/drawing/2014/main" id="{0BC9F4A1-3923-42E8-91F2-71E05966C65F}"/>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Puck Handling Mechanism</a:t>
            </a:r>
            <a:endParaRPr lang="en-MY"/>
          </a:p>
        </p:txBody>
      </p:sp>
      <p:sp>
        <p:nvSpPr>
          <p:cNvPr id="54" name="Rectangle 53">
            <a:extLst>
              <a:ext uri="{FF2B5EF4-FFF2-40B4-BE49-F238E27FC236}">
                <a16:creationId xmlns:a16="http://schemas.microsoft.com/office/drawing/2014/main" id="{A4E01BD9-F69E-4A02-AC84-5F3AD9FE7DCC}"/>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Colour</a:t>
            </a:r>
            <a:r>
              <a:rPr lang="en-US"/>
              <a:t> Sensing Mechanism</a:t>
            </a:r>
            <a:endParaRPr lang="en-MY"/>
          </a:p>
        </p:txBody>
      </p:sp>
      <p:sp>
        <p:nvSpPr>
          <p:cNvPr id="55" name="Rectangle 54">
            <a:extLst>
              <a:ext uri="{FF2B5EF4-FFF2-40B4-BE49-F238E27FC236}">
                <a16:creationId xmlns:a16="http://schemas.microsoft.com/office/drawing/2014/main" id="{CBD26BF0-69E5-4CAA-967F-519279B5576C}"/>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56" name="Rectangle 55">
            <a:extLst>
              <a:ext uri="{FF2B5EF4-FFF2-40B4-BE49-F238E27FC236}">
                <a16:creationId xmlns:a16="http://schemas.microsoft.com/office/drawing/2014/main" id="{CE042FB0-5440-46B4-8D80-B2E0042CCF20}"/>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57" name="Rectangle 56">
            <a:extLst>
              <a:ext uri="{FF2B5EF4-FFF2-40B4-BE49-F238E27FC236}">
                <a16:creationId xmlns:a16="http://schemas.microsoft.com/office/drawing/2014/main" id="{0152BDA8-AA11-4620-963D-58313CD11A45}"/>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58" name="Rectangle 57">
            <a:extLst>
              <a:ext uri="{FF2B5EF4-FFF2-40B4-BE49-F238E27FC236}">
                <a16:creationId xmlns:a16="http://schemas.microsoft.com/office/drawing/2014/main" id="{0CEB13A7-0FB5-4CE1-A66C-ECB307AF433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3" name="Slide Number Placeholder 2">
            <a:extLst>
              <a:ext uri="{FF2B5EF4-FFF2-40B4-BE49-F238E27FC236}">
                <a16:creationId xmlns:a16="http://schemas.microsoft.com/office/drawing/2014/main" id="{2DB39853-1D73-4746-A2D7-0387E27AE809}"/>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307705675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750E63-2175-49CC-96DF-5A5CBF6D018E}"/>
              </a:ext>
            </a:extLst>
          </p:cNvPr>
          <p:cNvGrpSpPr/>
          <p:nvPr/>
        </p:nvGrpSpPr>
        <p:grpSpPr>
          <a:xfrm>
            <a:off x="5683294" y="1825625"/>
            <a:ext cx="6067970" cy="3168278"/>
            <a:chOff x="5683294" y="1825625"/>
            <a:chExt cx="6067970" cy="3168278"/>
          </a:xfrm>
        </p:grpSpPr>
        <p:pic>
          <p:nvPicPr>
            <p:cNvPr id="9" name="Picture 8">
              <a:extLst>
                <a:ext uri="{FF2B5EF4-FFF2-40B4-BE49-F238E27FC236}">
                  <a16:creationId xmlns:a16="http://schemas.microsoft.com/office/drawing/2014/main" id="{8181F3AF-E720-4822-9521-15E26FCDDA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83294" y="1825625"/>
              <a:ext cx="6067970" cy="2617257"/>
            </a:xfrm>
            <a:prstGeom prst="rect">
              <a:avLst/>
            </a:prstGeom>
          </p:spPr>
        </p:pic>
        <p:sp>
          <p:nvSpPr>
            <p:cNvPr id="10" name="Title 1">
              <a:extLst>
                <a:ext uri="{FF2B5EF4-FFF2-40B4-BE49-F238E27FC236}">
                  <a16:creationId xmlns:a16="http://schemas.microsoft.com/office/drawing/2014/main" id="{C51ECA21-DFDF-4F15-A1A8-04CF6CD51139}"/>
                </a:ext>
              </a:extLst>
            </p:cNvPr>
            <p:cNvSpPr txBox="1">
              <a:spLocks/>
            </p:cNvSpPr>
            <p:nvPr/>
          </p:nvSpPr>
          <p:spPr>
            <a:xfrm>
              <a:off x="5796361" y="4442882"/>
              <a:ext cx="578604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21 Movement Subsystem.</a:t>
              </a:r>
              <a:endParaRPr lang="en-MY" sz="1200"/>
            </a:p>
          </p:txBody>
        </p:sp>
      </p:grpSp>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Movement Subsystem</a:t>
            </a:r>
            <a:br>
              <a:rPr lang="en-MY">
                <a:latin typeface="+mn-lt"/>
              </a:rPr>
            </a:br>
            <a:r>
              <a:rPr lang="en-MY">
                <a:latin typeface="+mn-lt"/>
              </a:rPr>
              <a:t>(Software)</a:t>
            </a:r>
            <a:endParaRPr lang="en-GB">
              <a:latin typeface="+mn-lt"/>
            </a:endParaRPr>
          </a:p>
        </p:txBody>
      </p:sp>
      <p:sp>
        <p:nvSpPr>
          <p:cNvPr id="3" name="Content Placeholder 2">
            <a:extLst>
              <a:ext uri="{FF2B5EF4-FFF2-40B4-BE49-F238E27FC236}">
                <a16:creationId xmlns:a16="http://schemas.microsoft.com/office/drawing/2014/main" id="{35885CBC-D517-4518-9936-3008D4A393E6}"/>
              </a:ext>
            </a:extLst>
          </p:cNvPr>
          <p:cNvSpPr>
            <a:spLocks noGrp="1"/>
          </p:cNvSpPr>
          <p:nvPr>
            <p:ph idx="1"/>
          </p:nvPr>
        </p:nvSpPr>
        <p:spPr>
          <a:xfrm>
            <a:off x="838200" y="1825625"/>
            <a:ext cx="4550664" cy="4351338"/>
          </a:xfrm>
        </p:spPr>
        <p:txBody>
          <a:bodyPr/>
          <a:lstStyle/>
          <a:p>
            <a:r>
              <a:rPr lang="en-MY">
                <a:solidFill>
                  <a:srgbClr val="FF0000"/>
                </a:solidFill>
              </a:rPr>
              <a:t>Travelled distance feedback</a:t>
            </a:r>
          </a:p>
          <a:p>
            <a:r>
              <a:rPr lang="en-MY">
                <a:solidFill>
                  <a:srgbClr val="FF0000"/>
                </a:solidFill>
              </a:rPr>
              <a:t>Motion control</a:t>
            </a:r>
          </a:p>
          <a:p>
            <a:pPr lvl="1"/>
            <a:r>
              <a:rPr lang="en-MY">
                <a:solidFill>
                  <a:srgbClr val="FF0000"/>
                </a:solidFill>
              </a:rPr>
              <a:t>Straight-line motion</a:t>
            </a:r>
          </a:p>
          <a:p>
            <a:pPr lvl="1"/>
            <a:r>
              <a:rPr lang="en-MY">
                <a:solidFill>
                  <a:srgbClr val="FF0000"/>
                </a:solidFill>
              </a:rPr>
              <a:t>Stop movement</a:t>
            </a:r>
          </a:p>
          <a:p>
            <a:r>
              <a:rPr lang="en-MY">
                <a:solidFill>
                  <a:srgbClr val="FF0000"/>
                </a:solidFill>
              </a:rPr>
              <a:t>Speed control</a:t>
            </a:r>
          </a:p>
          <a:p>
            <a:r>
              <a:rPr lang="en-MY"/>
              <a:t>Proportional controller for differential drive mechanism</a:t>
            </a:r>
            <a:endParaRPr lang="en-GB"/>
          </a:p>
        </p:txBody>
      </p:sp>
      <p:pic>
        <p:nvPicPr>
          <p:cNvPr id="5" name="Picture 4" descr="Logo&#10;&#10;Description automatically generated">
            <a:extLst>
              <a:ext uri="{FF2B5EF4-FFF2-40B4-BE49-F238E27FC236}">
                <a16:creationId xmlns:a16="http://schemas.microsoft.com/office/drawing/2014/main" id="{3359D3A9-E032-4E27-B08F-63C64E4B5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9212" y="3737201"/>
            <a:ext cx="1633575" cy="1633575"/>
          </a:xfrm>
          <a:prstGeom prst="rect">
            <a:avLst/>
          </a:prstGeom>
        </p:spPr>
      </p:pic>
      <p:sp>
        <p:nvSpPr>
          <p:cNvPr id="7" name="Rectangle 6">
            <a:extLst>
              <a:ext uri="{FF2B5EF4-FFF2-40B4-BE49-F238E27FC236}">
                <a16:creationId xmlns:a16="http://schemas.microsoft.com/office/drawing/2014/main" id="{8F9DA6F1-0071-46C3-B893-E215AE34B68C}"/>
              </a:ext>
            </a:extLst>
          </p:cNvPr>
          <p:cNvSpPr/>
          <p:nvPr/>
        </p:nvSpPr>
        <p:spPr>
          <a:xfrm>
            <a:off x="838200" y="4068806"/>
            <a:ext cx="4550664" cy="9703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0F617AE-3FEF-4BC5-A40C-DD2854902E78}"/>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22" name="Rectangle 21">
            <a:extLst>
              <a:ext uri="{FF2B5EF4-FFF2-40B4-BE49-F238E27FC236}">
                <a16:creationId xmlns:a16="http://schemas.microsoft.com/office/drawing/2014/main" id="{F86710AD-6B79-499C-BD7E-E87E91512F9B}"/>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23" name="Rectangle 22">
            <a:extLst>
              <a:ext uri="{FF2B5EF4-FFF2-40B4-BE49-F238E27FC236}">
                <a16:creationId xmlns:a16="http://schemas.microsoft.com/office/drawing/2014/main" id="{0849871F-78E6-4B04-9668-1DEF953D6D49}"/>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24" name="Rectangle 23">
            <a:extLst>
              <a:ext uri="{FF2B5EF4-FFF2-40B4-BE49-F238E27FC236}">
                <a16:creationId xmlns:a16="http://schemas.microsoft.com/office/drawing/2014/main" id="{2347BCA7-A3A0-497C-BE20-B37047E11AC7}"/>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25" name="Rectangle 24">
            <a:extLst>
              <a:ext uri="{FF2B5EF4-FFF2-40B4-BE49-F238E27FC236}">
                <a16:creationId xmlns:a16="http://schemas.microsoft.com/office/drawing/2014/main" id="{179ADA3B-AD3B-4E38-BC76-AB45C9C5F7AD}"/>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26" name="Rectangle 25">
            <a:extLst>
              <a:ext uri="{FF2B5EF4-FFF2-40B4-BE49-F238E27FC236}">
                <a16:creationId xmlns:a16="http://schemas.microsoft.com/office/drawing/2014/main" id="{357DFE27-ECEC-4572-9330-77CEEF203E97}"/>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27" name="Rectangle 26">
            <a:extLst>
              <a:ext uri="{FF2B5EF4-FFF2-40B4-BE49-F238E27FC236}">
                <a16:creationId xmlns:a16="http://schemas.microsoft.com/office/drawing/2014/main" id="{0E896D5D-4073-4087-9016-26BA17578839}"/>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28" name="Rectangle 27">
            <a:extLst>
              <a:ext uri="{FF2B5EF4-FFF2-40B4-BE49-F238E27FC236}">
                <a16:creationId xmlns:a16="http://schemas.microsoft.com/office/drawing/2014/main" id="{A94D2E1A-3C7A-4C78-8916-64EE446AEB25}"/>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9" name="Rectangle 28">
            <a:extLst>
              <a:ext uri="{FF2B5EF4-FFF2-40B4-BE49-F238E27FC236}">
                <a16:creationId xmlns:a16="http://schemas.microsoft.com/office/drawing/2014/main" id="{7C35652F-9854-424B-B734-2E9FE845F018}"/>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30" name="Rectangle 29">
            <a:extLst>
              <a:ext uri="{FF2B5EF4-FFF2-40B4-BE49-F238E27FC236}">
                <a16:creationId xmlns:a16="http://schemas.microsoft.com/office/drawing/2014/main" id="{CDAEBFDE-241E-487F-B3AF-E32D90351DBA}"/>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4" name="Slide Number Placeholder 3">
            <a:extLst>
              <a:ext uri="{FF2B5EF4-FFF2-40B4-BE49-F238E27FC236}">
                <a16:creationId xmlns:a16="http://schemas.microsoft.com/office/drawing/2014/main" id="{4AB9F5BC-211E-4011-8B0D-F6E967892A1C}"/>
              </a:ext>
            </a:extLst>
          </p:cNvPr>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407779574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419D93A-DECE-4EC8-93B6-90D7E9BA4AC0}"/>
              </a:ext>
            </a:extLst>
          </p:cNvPr>
          <p:cNvSpPr/>
          <p:nvPr/>
        </p:nvSpPr>
        <p:spPr>
          <a:xfrm>
            <a:off x="6491916" y="6401397"/>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Colour</a:t>
            </a:r>
            <a:r>
              <a:rPr lang="en-US" sz="1400"/>
              <a:t> Sensing Mechanism</a:t>
            </a:r>
            <a:endParaRPr lang="en-MY" sz="1400"/>
          </a:p>
        </p:txBody>
      </p:sp>
      <p:grpSp>
        <p:nvGrpSpPr>
          <p:cNvPr id="6" name="Group 5">
            <a:extLst>
              <a:ext uri="{FF2B5EF4-FFF2-40B4-BE49-F238E27FC236}">
                <a16:creationId xmlns:a16="http://schemas.microsoft.com/office/drawing/2014/main" id="{BFFBBA33-4E81-4E5A-84A1-6D6A51F7A6AE}"/>
              </a:ext>
            </a:extLst>
          </p:cNvPr>
          <p:cNvGrpSpPr/>
          <p:nvPr/>
        </p:nvGrpSpPr>
        <p:grpSpPr>
          <a:xfrm>
            <a:off x="6223149" y="3506961"/>
            <a:ext cx="6105652" cy="2865389"/>
            <a:chOff x="5615293" y="1226392"/>
            <a:chExt cx="6105652" cy="2865389"/>
          </a:xfrm>
        </p:grpSpPr>
        <p:pic>
          <p:nvPicPr>
            <p:cNvPr id="9" name="Picture 8">
              <a:extLst>
                <a:ext uri="{FF2B5EF4-FFF2-40B4-BE49-F238E27FC236}">
                  <a16:creationId xmlns:a16="http://schemas.microsoft.com/office/drawing/2014/main" id="{F0E7A6B1-AFB6-47B5-81A8-C130B878AD4E}"/>
                </a:ext>
              </a:extLst>
            </p:cNvPr>
            <p:cNvPicPr>
              <a:picLocks noChangeAspect="1"/>
            </p:cNvPicPr>
            <p:nvPr/>
          </p:nvPicPr>
          <p:blipFill>
            <a:blip r:embed="rId3"/>
            <a:stretch>
              <a:fillRect/>
            </a:stretch>
          </p:blipFill>
          <p:spPr>
            <a:xfrm>
              <a:off x="5859776" y="1226392"/>
              <a:ext cx="5494024" cy="205933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346F69-A734-4FBF-9CD0-54D3DCA07B40}"/>
                    </a:ext>
                  </a:extLst>
                </p:cNvPr>
                <p:cNvSpPr txBox="1"/>
                <p:nvPr/>
              </p:nvSpPr>
              <p:spPr>
                <a:xfrm>
                  <a:off x="5615293" y="3345820"/>
                  <a:ext cx="5982989" cy="56387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MY" b="0" i="1" smtClean="0">
                            <a:latin typeface="Cambria Math" panose="02040503050406030204" pitchFamily="18" charset="0"/>
                          </a:rPr>
                          <m:t>𝑃𝑊</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𝑀</m:t>
                            </m:r>
                          </m:e>
                          <m:sub>
                            <m:r>
                              <a:rPr lang="en-MY" b="0" i="1" smtClean="0">
                                <a:latin typeface="Cambria Math" panose="02040503050406030204" pitchFamily="18" charset="0"/>
                              </a:rPr>
                              <m:t>𝑚𝑎𝑠𝑡𝑒𝑟</m:t>
                            </m:r>
                          </m:sub>
                        </m:sSub>
                        <m:r>
                          <a:rPr lang="en-MY" b="0" i="1" smtClean="0">
                            <a:latin typeface="Cambria Math" panose="02040503050406030204" pitchFamily="18" charset="0"/>
                          </a:rPr>
                          <m:t>=</m:t>
                        </m:r>
                        <m:f>
                          <m:fPr>
                            <m:ctrlPr>
                              <a:rPr lang="en-MY" b="0" i="1" smtClean="0">
                                <a:latin typeface="Cambria Math" panose="02040503050406030204" pitchFamily="18" charset="0"/>
                              </a:rPr>
                            </m:ctrlPr>
                          </m:fPr>
                          <m:num>
                            <m:r>
                              <a:rPr lang="en-MY" b="0" i="1" smtClean="0">
                                <a:latin typeface="Cambria Math" panose="02040503050406030204" pitchFamily="18" charset="0"/>
                              </a:rPr>
                              <m:t>8000</m:t>
                            </m:r>
                            <m:r>
                              <a:rPr lang="en-MY" b="0" i="1" smtClean="0">
                                <a:latin typeface="Cambria Math" panose="02040503050406030204" pitchFamily="18" charset="0"/>
                              </a:rPr>
                              <m:t>𝜇</m:t>
                            </m:r>
                            <m:r>
                              <a:rPr lang="en-MY" b="0" i="1" smtClean="0">
                                <a:latin typeface="Cambria Math" panose="02040503050406030204" pitchFamily="18" charset="0"/>
                              </a:rPr>
                              <m:t>𝑠</m:t>
                            </m:r>
                          </m:num>
                          <m:den>
                            <m:r>
                              <a:rPr lang="en-MY" b="0" i="1" smtClean="0">
                                <a:latin typeface="Cambria Math" panose="02040503050406030204" pitchFamily="18" charset="0"/>
                              </a:rPr>
                              <m:t>25000</m:t>
                            </m:r>
                            <m:r>
                              <a:rPr lang="en-MY" b="0" i="1" smtClean="0">
                                <a:latin typeface="Cambria Math" panose="02040503050406030204" pitchFamily="18" charset="0"/>
                              </a:rPr>
                              <m:t>𝜇</m:t>
                            </m:r>
                            <m:r>
                              <a:rPr lang="en-MY" b="0" i="1" smtClean="0">
                                <a:latin typeface="Cambria Math" panose="02040503050406030204" pitchFamily="18" charset="0"/>
                              </a:rPr>
                              <m:t>𝑠</m:t>
                            </m:r>
                          </m:den>
                        </m:f>
                        <m:r>
                          <a:rPr lang="en-MY" b="0" i="1" smtClean="0">
                            <a:latin typeface="Cambria Math" panose="02040503050406030204" pitchFamily="18" charset="0"/>
                          </a:rPr>
                          <m:t>×100%=32% </m:t>
                        </m:r>
                        <m:r>
                          <a:rPr lang="en-MY" b="0" i="1" smtClean="0">
                            <a:latin typeface="Cambria Math" panose="02040503050406030204" pitchFamily="18" charset="0"/>
                          </a:rPr>
                          <m:t>𝑑𝑢𝑡𝑦</m:t>
                        </m:r>
                        <m:r>
                          <a:rPr lang="en-MY" b="0" i="1" smtClean="0">
                            <a:latin typeface="Cambria Math" panose="02040503050406030204" pitchFamily="18" charset="0"/>
                          </a:rPr>
                          <m:t> </m:t>
                        </m:r>
                        <m:r>
                          <a:rPr lang="en-MY" b="0" i="1" smtClean="0">
                            <a:latin typeface="Cambria Math" panose="02040503050406030204" pitchFamily="18" charset="0"/>
                          </a:rPr>
                          <m:t>𝑐𝑦𝑐𝑙𝑒</m:t>
                        </m:r>
                        <m:r>
                          <a:rPr lang="en-MY" b="0" i="1" smtClean="0">
                            <a:latin typeface="Cambria Math" panose="02040503050406030204" pitchFamily="18" charset="0"/>
                          </a:rPr>
                          <m:t> </m:t>
                        </m:r>
                      </m:oMath>
                    </m:oMathPara>
                  </a14:m>
                  <a:br>
                    <a:rPr lang="en-MY" b="0" i="1">
                      <a:latin typeface="Cambria Math" panose="02040503050406030204" pitchFamily="18" charset="0"/>
                    </a:rPr>
                  </a:br>
                  <a:endParaRPr lang="en-GB"/>
                </a:p>
              </p:txBody>
            </p:sp>
          </mc:Choice>
          <mc:Fallback xmlns="">
            <p:sp>
              <p:nvSpPr>
                <p:cNvPr id="10" name="TextBox 9">
                  <a:extLst>
                    <a:ext uri="{FF2B5EF4-FFF2-40B4-BE49-F238E27FC236}">
                      <a16:creationId xmlns:a16="http://schemas.microsoft.com/office/drawing/2014/main" id="{AD346F69-A734-4FBF-9CD0-54D3DCA07B40}"/>
                    </a:ext>
                  </a:extLst>
                </p:cNvPr>
                <p:cNvSpPr txBox="1">
                  <a:spLocks noRot="1" noChangeAspect="1" noMove="1" noResize="1" noEditPoints="1" noAdjustHandles="1" noChangeArrowheads="1" noChangeShapeType="1" noTextEdit="1"/>
                </p:cNvSpPr>
                <p:nvPr/>
              </p:nvSpPr>
              <p:spPr>
                <a:xfrm>
                  <a:off x="5615293" y="3345820"/>
                  <a:ext cx="5982989" cy="563872"/>
                </a:xfrm>
                <a:prstGeom prst="rect">
                  <a:avLst/>
                </a:prstGeom>
                <a:blipFill>
                  <a:blip r:embed="rId4"/>
                  <a:stretch>
                    <a:fillRect/>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964D85-31F1-4058-B196-11F45F2538E9}"/>
                    </a:ext>
                  </a:extLst>
                </p:cNvPr>
                <p:cNvSpPr txBox="1"/>
                <p:nvPr/>
              </p:nvSpPr>
              <p:spPr>
                <a:xfrm>
                  <a:off x="8912171" y="3722449"/>
                  <a:ext cx="28087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MY" b="0" i="1" smtClean="0">
                            <a:latin typeface="Cambria Math" panose="02040503050406030204" pitchFamily="18" charset="0"/>
                          </a:rPr>
                          <m:t>(</m:t>
                        </m:r>
                        <m:r>
                          <a:rPr lang="en-MY" b="0" i="1" smtClean="0">
                            <a:latin typeface="Cambria Math" panose="02040503050406030204" pitchFamily="18" charset="0"/>
                          </a:rPr>
                          <m:t>𝑇h𝑒</m:t>
                        </m:r>
                        <m:r>
                          <a:rPr lang="en-MY" b="0" i="1" smtClean="0">
                            <a:latin typeface="Cambria Math" panose="02040503050406030204" pitchFamily="18" charset="0"/>
                          </a:rPr>
                          <m:t> </m:t>
                        </m:r>
                        <m:r>
                          <a:rPr lang="en-MY" b="0" i="1" smtClean="0">
                            <a:latin typeface="Cambria Math" panose="02040503050406030204" pitchFamily="18" charset="0"/>
                          </a:rPr>
                          <m:t>h𝑖𝑔h𝑒𝑟</m:t>
                        </m:r>
                        <m:r>
                          <a:rPr lang="en-MY" b="0" i="1" smtClean="0">
                            <a:latin typeface="Cambria Math" panose="02040503050406030204" pitchFamily="18" charset="0"/>
                          </a:rPr>
                          <m:t> </m:t>
                        </m:r>
                        <m:r>
                          <a:rPr lang="en-MY" b="0" i="1" smtClean="0">
                            <a:latin typeface="Cambria Math" panose="02040503050406030204" pitchFamily="18" charset="0"/>
                          </a:rPr>
                          <m:t>𝑡h𝑒</m:t>
                        </m:r>
                        <m:r>
                          <a:rPr lang="en-MY" b="0" i="1" smtClean="0">
                            <a:latin typeface="Cambria Math" panose="02040503050406030204" pitchFamily="18" charset="0"/>
                          </a:rPr>
                          <m:t> </m:t>
                        </m:r>
                        <m:r>
                          <a:rPr lang="en-MY" b="0" i="1" smtClean="0">
                            <a:latin typeface="Cambria Math" panose="02040503050406030204" pitchFamily="18" charset="0"/>
                          </a:rPr>
                          <m:t>𝑓𝑎𝑠𝑡𝑒𝑟</m:t>
                        </m:r>
                        <m:r>
                          <a:rPr lang="en-MY" b="0" i="1" smtClean="0">
                            <a:latin typeface="Cambria Math" panose="02040503050406030204" pitchFamily="18" charset="0"/>
                          </a:rPr>
                          <m:t>)</m:t>
                        </m:r>
                      </m:oMath>
                    </m:oMathPara>
                  </a14:m>
                  <a:endParaRPr lang="en-GB"/>
                </a:p>
              </p:txBody>
            </p:sp>
          </mc:Choice>
          <mc:Fallback xmlns="">
            <p:sp>
              <p:nvSpPr>
                <p:cNvPr id="12" name="TextBox 11">
                  <a:extLst>
                    <a:ext uri="{FF2B5EF4-FFF2-40B4-BE49-F238E27FC236}">
                      <a16:creationId xmlns:a16="http://schemas.microsoft.com/office/drawing/2014/main" id="{1F964D85-31F1-4058-B196-11F45F2538E9}"/>
                    </a:ext>
                  </a:extLst>
                </p:cNvPr>
                <p:cNvSpPr txBox="1">
                  <a:spLocks noRot="1" noChangeAspect="1" noMove="1" noResize="1" noEditPoints="1" noAdjustHandles="1" noChangeArrowheads="1" noChangeShapeType="1" noTextEdit="1"/>
                </p:cNvSpPr>
                <p:nvPr/>
              </p:nvSpPr>
              <p:spPr>
                <a:xfrm>
                  <a:off x="8912171" y="3722449"/>
                  <a:ext cx="2808774" cy="369332"/>
                </a:xfrm>
                <a:prstGeom prst="rect">
                  <a:avLst/>
                </a:prstGeom>
                <a:blipFill>
                  <a:blip r:embed="rId5"/>
                  <a:stretch>
                    <a:fillRect b="-13333"/>
                  </a:stretch>
                </a:blipFill>
              </p:spPr>
              <p:txBody>
                <a:bodyPr/>
                <a:lstStyle/>
                <a:p>
                  <a:r>
                    <a:rPr lang="en-MY">
                      <a:noFill/>
                    </a:rPr>
                    <a:t> </a:t>
                  </a:r>
                </a:p>
              </p:txBody>
            </p:sp>
          </mc:Fallback>
        </mc:AlternateContent>
      </p:grpSp>
      <p:pic>
        <p:nvPicPr>
          <p:cNvPr id="7" name="Picture 6">
            <a:extLst>
              <a:ext uri="{FF2B5EF4-FFF2-40B4-BE49-F238E27FC236}">
                <a16:creationId xmlns:a16="http://schemas.microsoft.com/office/drawing/2014/main" id="{E1A622DA-FDD3-4676-9F9F-BDDBD6AD2E4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85516" y="1687065"/>
            <a:ext cx="3391931" cy="3746454"/>
          </a:xfrm>
          <a:prstGeom prst="rect">
            <a:avLst/>
          </a:prstGeom>
        </p:spPr>
      </p:pic>
      <p:sp>
        <p:nvSpPr>
          <p:cNvPr id="5" name="Rectangle 4">
            <a:extLst>
              <a:ext uri="{FF2B5EF4-FFF2-40B4-BE49-F238E27FC236}">
                <a16:creationId xmlns:a16="http://schemas.microsoft.com/office/drawing/2014/main" id="{0E9238E7-ECEF-4CFE-88BD-24F9F8297A3E}"/>
              </a:ext>
            </a:extLst>
          </p:cNvPr>
          <p:cNvSpPr/>
          <p:nvPr/>
        </p:nvSpPr>
        <p:spPr>
          <a:xfrm>
            <a:off x="1563709" y="4609302"/>
            <a:ext cx="2267216" cy="396020"/>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BC1897D-88ED-45DA-ADEA-F375E965CCBB}"/>
              </a:ext>
            </a:extLst>
          </p:cNvPr>
          <p:cNvSpPr/>
          <p:nvPr/>
        </p:nvSpPr>
        <p:spPr>
          <a:xfrm>
            <a:off x="1213591" y="2145876"/>
            <a:ext cx="2992485" cy="111914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70BC2D-77D9-4C30-8133-B98E0BE79A5C}"/>
              </a:ext>
            </a:extLst>
          </p:cNvPr>
          <p:cNvSpPr>
            <a:spLocks noGrp="1"/>
          </p:cNvSpPr>
          <p:nvPr>
            <p:ph type="title"/>
          </p:nvPr>
        </p:nvSpPr>
        <p:spPr/>
        <p:txBody>
          <a:bodyPr/>
          <a:lstStyle/>
          <a:p>
            <a:r>
              <a:rPr lang="en-GB">
                <a:latin typeface="+mn-lt"/>
              </a:rPr>
              <a:t>Proportional Controller for Differential Drive</a:t>
            </a:r>
          </a:p>
        </p:txBody>
      </p:sp>
      <p:sp>
        <p:nvSpPr>
          <p:cNvPr id="38" name="Rectangle 37">
            <a:extLst>
              <a:ext uri="{FF2B5EF4-FFF2-40B4-BE49-F238E27FC236}">
                <a16:creationId xmlns:a16="http://schemas.microsoft.com/office/drawing/2014/main" id="{451F3DB0-2A8A-4AC0-BA92-885400EFFD75}"/>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39" name="Rectangle 38">
            <a:extLst>
              <a:ext uri="{FF2B5EF4-FFF2-40B4-BE49-F238E27FC236}">
                <a16:creationId xmlns:a16="http://schemas.microsoft.com/office/drawing/2014/main" id="{2E382A13-2A81-46F6-B5AC-9F1460B33F85}"/>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40" name="Rectangle 39">
            <a:extLst>
              <a:ext uri="{FF2B5EF4-FFF2-40B4-BE49-F238E27FC236}">
                <a16:creationId xmlns:a16="http://schemas.microsoft.com/office/drawing/2014/main" id="{0C5F4C74-6231-4B2A-B1D2-171788E1225D}"/>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Motion Flow &amp; Key Methods</a:t>
            </a:r>
            <a:endParaRPr lang="en-MY" sz="1400"/>
          </a:p>
        </p:txBody>
      </p:sp>
      <p:sp>
        <p:nvSpPr>
          <p:cNvPr id="42" name="Rectangle 41">
            <a:extLst>
              <a:ext uri="{FF2B5EF4-FFF2-40B4-BE49-F238E27FC236}">
                <a16:creationId xmlns:a16="http://schemas.microsoft.com/office/drawing/2014/main" id="{5483529A-DB9F-4F72-810D-97316ED4DA94}"/>
              </a:ext>
            </a:extLst>
          </p:cNvPr>
          <p:cNvSpPr/>
          <p:nvPr/>
        </p:nvSpPr>
        <p:spPr>
          <a:xfrm>
            <a:off x="7882975"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Puck Handling </a:t>
            </a:r>
            <a:r>
              <a:rPr lang="en-US" sz="1400" err="1"/>
              <a:t>Colour</a:t>
            </a:r>
            <a:r>
              <a:rPr lang="en-US" sz="1400"/>
              <a:t> Sensing Mechanism</a:t>
            </a:r>
            <a:endParaRPr lang="en-MY" sz="1400"/>
          </a:p>
          <a:p>
            <a:pPr algn="ctr"/>
            <a:endParaRPr lang="en-MY" sz="1400"/>
          </a:p>
        </p:txBody>
      </p:sp>
      <p:sp>
        <p:nvSpPr>
          <p:cNvPr id="44" name="Rectangle 43">
            <a:extLst>
              <a:ext uri="{FF2B5EF4-FFF2-40B4-BE49-F238E27FC236}">
                <a16:creationId xmlns:a16="http://schemas.microsoft.com/office/drawing/2014/main" id="{AE0A9BBA-303F-402D-906D-9A6C237FC76B}"/>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45" name="Rectangle 44">
            <a:extLst>
              <a:ext uri="{FF2B5EF4-FFF2-40B4-BE49-F238E27FC236}">
                <a16:creationId xmlns:a16="http://schemas.microsoft.com/office/drawing/2014/main" id="{5CA714BA-CBC5-4E60-BF7C-8EA572C97510}"/>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46" name="Rectangle 45">
            <a:extLst>
              <a:ext uri="{FF2B5EF4-FFF2-40B4-BE49-F238E27FC236}">
                <a16:creationId xmlns:a16="http://schemas.microsoft.com/office/drawing/2014/main" id="{BE5E7A44-3113-448D-ADC5-7C18EA222850}"/>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47" name="Rectangle 46">
            <a:extLst>
              <a:ext uri="{FF2B5EF4-FFF2-40B4-BE49-F238E27FC236}">
                <a16:creationId xmlns:a16="http://schemas.microsoft.com/office/drawing/2014/main" id="{6DB22985-4163-4B5E-A418-6638A8E43C33}"/>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48" name="Slide Number Placeholder 47">
            <a:extLst>
              <a:ext uri="{FF2B5EF4-FFF2-40B4-BE49-F238E27FC236}">
                <a16:creationId xmlns:a16="http://schemas.microsoft.com/office/drawing/2014/main" id="{5244B0B6-BE30-453F-9483-7462CDAE4711}"/>
              </a:ext>
            </a:extLst>
          </p:cNvPr>
          <p:cNvSpPr>
            <a:spLocks noGrp="1"/>
          </p:cNvSpPr>
          <p:nvPr>
            <p:ph type="sldNum" sz="quarter" idx="12"/>
          </p:nvPr>
        </p:nvSpPr>
        <p:spPr/>
        <p:txBody>
          <a:bodyPr/>
          <a:lstStyle/>
          <a:p>
            <a:fld id="{330EA680-D336-4FF7-8B7A-9848BB0A1C32}" type="slidenum">
              <a:rPr lang="en-US" smtClean="0"/>
              <a:t>36</a:t>
            </a:fld>
            <a:endParaRPr lang="en-US"/>
          </a:p>
        </p:txBody>
      </p:sp>
      <p:grpSp>
        <p:nvGrpSpPr>
          <p:cNvPr id="24" name="Group 23">
            <a:extLst>
              <a:ext uri="{FF2B5EF4-FFF2-40B4-BE49-F238E27FC236}">
                <a16:creationId xmlns:a16="http://schemas.microsoft.com/office/drawing/2014/main" id="{26C44EED-4801-471F-A9D2-56999BC2E5D4}"/>
              </a:ext>
            </a:extLst>
          </p:cNvPr>
          <p:cNvGrpSpPr/>
          <p:nvPr/>
        </p:nvGrpSpPr>
        <p:grpSpPr>
          <a:xfrm>
            <a:off x="7602722" y="1434048"/>
            <a:ext cx="2747741" cy="1741774"/>
            <a:chOff x="4734206" y="1660931"/>
            <a:chExt cx="3080350" cy="2185203"/>
          </a:xfrm>
        </p:grpSpPr>
        <p:sp>
          <p:nvSpPr>
            <p:cNvPr id="22" name="Rectangle 21">
              <a:extLst>
                <a:ext uri="{FF2B5EF4-FFF2-40B4-BE49-F238E27FC236}">
                  <a16:creationId xmlns:a16="http://schemas.microsoft.com/office/drawing/2014/main" id="{D410BDE7-3DA7-4A75-BE49-063A012C1602}"/>
                </a:ext>
              </a:extLst>
            </p:cNvPr>
            <p:cNvSpPr/>
            <p:nvPr/>
          </p:nvSpPr>
          <p:spPr>
            <a:xfrm>
              <a:off x="4737237" y="1660931"/>
              <a:ext cx="3077318" cy="2185203"/>
            </a:xfrm>
            <a:prstGeom prst="rect">
              <a:avLst/>
            </a:prstGeom>
            <a:solidFill>
              <a:srgbClr val="FFFFFF"/>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err="1">
                  <a:solidFill>
                    <a:schemeClr val="tx1"/>
                  </a:solidFill>
                </a:rPr>
                <a:t>Kp</a:t>
              </a:r>
              <a:r>
                <a:rPr lang="en-GB" sz="1600">
                  <a:solidFill>
                    <a:schemeClr val="tx1"/>
                  </a:solidFill>
                </a:rPr>
                <a:t> = 250 (Stop at -3770)</a:t>
              </a:r>
            </a:p>
          </p:txBody>
        </p:sp>
        <p:pic>
          <p:nvPicPr>
            <p:cNvPr id="34" name="Picture 33">
              <a:extLst>
                <a:ext uri="{FF2B5EF4-FFF2-40B4-BE49-F238E27FC236}">
                  <a16:creationId xmlns:a16="http://schemas.microsoft.com/office/drawing/2014/main" id="{0CD1F3F3-2F02-41AE-98D3-DFBBC9083C9C}"/>
                </a:ext>
              </a:extLst>
            </p:cNvPr>
            <p:cNvPicPr>
              <a:picLocks noChangeAspect="1"/>
            </p:cNvPicPr>
            <p:nvPr/>
          </p:nvPicPr>
          <p:blipFill rotWithShape="1">
            <a:blip r:embed="rId7"/>
            <a:srcRect b="75448"/>
            <a:stretch/>
          </p:blipFill>
          <p:spPr>
            <a:xfrm>
              <a:off x="4927566" y="2001051"/>
              <a:ext cx="2762636" cy="514572"/>
            </a:xfrm>
            <a:prstGeom prst="rect">
              <a:avLst/>
            </a:prstGeom>
          </p:spPr>
        </p:pic>
        <p:pic>
          <p:nvPicPr>
            <p:cNvPr id="20" name="Picture 19">
              <a:extLst>
                <a:ext uri="{FF2B5EF4-FFF2-40B4-BE49-F238E27FC236}">
                  <a16:creationId xmlns:a16="http://schemas.microsoft.com/office/drawing/2014/main" id="{0E814F14-AB3A-4480-9CBE-6E348703E198}"/>
                </a:ext>
              </a:extLst>
            </p:cNvPr>
            <p:cNvPicPr>
              <a:picLocks noChangeAspect="1"/>
            </p:cNvPicPr>
            <p:nvPr/>
          </p:nvPicPr>
          <p:blipFill rotWithShape="1">
            <a:blip r:embed="rId7"/>
            <a:srcRect t="35744" b="39512"/>
            <a:stretch/>
          </p:blipFill>
          <p:spPr>
            <a:xfrm>
              <a:off x="4918125" y="2506823"/>
              <a:ext cx="2762636" cy="518588"/>
            </a:xfrm>
            <a:prstGeom prst="rect">
              <a:avLst/>
            </a:prstGeom>
          </p:spPr>
        </p:pic>
        <p:pic>
          <p:nvPicPr>
            <p:cNvPr id="36" name="Picture 35">
              <a:extLst>
                <a:ext uri="{FF2B5EF4-FFF2-40B4-BE49-F238E27FC236}">
                  <a16:creationId xmlns:a16="http://schemas.microsoft.com/office/drawing/2014/main" id="{63CE88EF-1AA2-41CA-AE40-7965B00FC1EF}"/>
                </a:ext>
              </a:extLst>
            </p:cNvPr>
            <p:cNvPicPr>
              <a:picLocks noChangeAspect="1"/>
            </p:cNvPicPr>
            <p:nvPr/>
          </p:nvPicPr>
          <p:blipFill rotWithShape="1">
            <a:blip r:embed="rId7"/>
            <a:srcRect t="75730"/>
            <a:stretch/>
          </p:blipFill>
          <p:spPr>
            <a:xfrm>
              <a:off x="4918125" y="3038485"/>
              <a:ext cx="2762636" cy="508637"/>
            </a:xfrm>
            <a:prstGeom prst="rect">
              <a:avLst/>
            </a:prstGeom>
          </p:spPr>
        </p:pic>
        <p:sp>
          <p:nvSpPr>
            <p:cNvPr id="43" name="TextBox 42">
              <a:extLst>
                <a:ext uri="{FF2B5EF4-FFF2-40B4-BE49-F238E27FC236}">
                  <a16:creationId xmlns:a16="http://schemas.microsoft.com/office/drawing/2014/main" id="{26D4763F-7018-4D7D-9AB6-1676E7D31DF3}"/>
                </a:ext>
              </a:extLst>
            </p:cNvPr>
            <p:cNvSpPr txBox="1"/>
            <p:nvPr/>
          </p:nvSpPr>
          <p:spPr>
            <a:xfrm>
              <a:off x="4734206" y="3497157"/>
              <a:ext cx="3080350" cy="338554"/>
            </a:xfrm>
            <a:prstGeom prst="rect">
              <a:avLst/>
            </a:prstGeom>
            <a:noFill/>
          </p:spPr>
          <p:txBody>
            <a:bodyPr wrap="square">
              <a:spAutoFit/>
            </a:bodyPr>
            <a:lstStyle/>
            <a:p>
              <a:pPr algn="ctr"/>
              <a:r>
                <a:rPr lang="en-GB" sz="1600"/>
                <a:t>Count e</a:t>
              </a:r>
              <a:r>
                <a:rPr lang="en-GB" sz="1600">
                  <a:solidFill>
                    <a:schemeClr val="tx1"/>
                  </a:solidFill>
                </a:rPr>
                <a:t>rror margin &lt; 10</a:t>
              </a:r>
              <a:endParaRPr lang="en-GB" sz="1600"/>
            </a:p>
          </p:txBody>
        </p:sp>
      </p:grpSp>
      <p:sp>
        <p:nvSpPr>
          <p:cNvPr id="41" name="Rectangle 40">
            <a:extLst>
              <a:ext uri="{FF2B5EF4-FFF2-40B4-BE49-F238E27FC236}">
                <a16:creationId xmlns:a16="http://schemas.microsoft.com/office/drawing/2014/main" id="{F780D751-E204-468A-AB71-C5A31251BB86}"/>
              </a:ext>
            </a:extLst>
          </p:cNvPr>
          <p:cNvSpPr/>
          <p:nvPr/>
        </p:nvSpPr>
        <p:spPr>
          <a:xfrm>
            <a:off x="5097534" y="5701000"/>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Movement Mechanism</a:t>
            </a:r>
            <a:endParaRPr lang="en-MY" sz="1400"/>
          </a:p>
        </p:txBody>
      </p:sp>
      <p:sp>
        <p:nvSpPr>
          <p:cNvPr id="35" name="Title 1">
            <a:extLst>
              <a:ext uri="{FF2B5EF4-FFF2-40B4-BE49-F238E27FC236}">
                <a16:creationId xmlns:a16="http://schemas.microsoft.com/office/drawing/2014/main" id="{BE243295-B4ED-48D3-B1E1-D8B1E154C330}"/>
              </a:ext>
            </a:extLst>
          </p:cNvPr>
          <p:cNvSpPr txBox="1">
            <a:spLocks/>
          </p:cNvSpPr>
          <p:nvPr/>
        </p:nvSpPr>
        <p:spPr>
          <a:xfrm>
            <a:off x="-128228" y="5357304"/>
            <a:ext cx="578604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24 Flow diagram of the differential drive mechanism.</a:t>
            </a:r>
            <a:endParaRPr lang="en-MY" sz="1200"/>
          </a:p>
        </p:txBody>
      </p:sp>
      <p:sp>
        <p:nvSpPr>
          <p:cNvPr id="37" name="Title 1">
            <a:extLst>
              <a:ext uri="{FF2B5EF4-FFF2-40B4-BE49-F238E27FC236}">
                <a16:creationId xmlns:a16="http://schemas.microsoft.com/office/drawing/2014/main" id="{6402168A-E403-4565-AEB2-43E1F1098756}"/>
              </a:ext>
            </a:extLst>
          </p:cNvPr>
          <p:cNvSpPr txBox="1">
            <a:spLocks/>
          </p:cNvSpPr>
          <p:nvPr/>
        </p:nvSpPr>
        <p:spPr>
          <a:xfrm>
            <a:off x="6321623" y="3173043"/>
            <a:ext cx="578604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25 Parameters of Pulse Width Modulator (PWM) for the motors.</a:t>
            </a:r>
            <a:endParaRPr lang="en-MY" sz="1200"/>
          </a:p>
        </p:txBody>
      </p:sp>
      <p:grpSp>
        <p:nvGrpSpPr>
          <p:cNvPr id="50" name="Group 49">
            <a:extLst>
              <a:ext uri="{FF2B5EF4-FFF2-40B4-BE49-F238E27FC236}">
                <a16:creationId xmlns:a16="http://schemas.microsoft.com/office/drawing/2014/main" id="{C1A80E56-2E3F-454F-A799-9E8846D505D9}"/>
              </a:ext>
            </a:extLst>
          </p:cNvPr>
          <p:cNvGrpSpPr/>
          <p:nvPr/>
        </p:nvGrpSpPr>
        <p:grpSpPr>
          <a:xfrm>
            <a:off x="4640361" y="1291709"/>
            <a:ext cx="7692099" cy="5055219"/>
            <a:chOff x="4738918" y="2534521"/>
            <a:chExt cx="7692099" cy="5055219"/>
          </a:xfrm>
        </p:grpSpPr>
        <p:grpSp>
          <p:nvGrpSpPr>
            <p:cNvPr id="51" name="Group 50">
              <a:extLst>
                <a:ext uri="{FF2B5EF4-FFF2-40B4-BE49-F238E27FC236}">
                  <a16:creationId xmlns:a16="http://schemas.microsoft.com/office/drawing/2014/main" id="{434666DD-3730-4750-91E8-CAED4C86FDFF}"/>
                </a:ext>
              </a:extLst>
            </p:cNvPr>
            <p:cNvGrpSpPr/>
            <p:nvPr/>
          </p:nvGrpSpPr>
          <p:grpSpPr>
            <a:xfrm>
              <a:off x="4782556" y="2534521"/>
              <a:ext cx="7648461" cy="5055219"/>
              <a:chOff x="4782556" y="2534521"/>
              <a:chExt cx="7648461" cy="5055219"/>
            </a:xfrm>
          </p:grpSpPr>
          <p:sp>
            <p:nvSpPr>
              <p:cNvPr id="53" name="Rectangle 52">
                <a:extLst>
                  <a:ext uri="{FF2B5EF4-FFF2-40B4-BE49-F238E27FC236}">
                    <a16:creationId xmlns:a16="http://schemas.microsoft.com/office/drawing/2014/main" id="{D9FA656A-9835-4B25-B397-82A2D31E6A56}"/>
                  </a:ext>
                </a:extLst>
              </p:cNvPr>
              <p:cNvSpPr/>
              <p:nvPr/>
            </p:nvSpPr>
            <p:spPr>
              <a:xfrm>
                <a:off x="5393005" y="2534521"/>
                <a:ext cx="6855960" cy="505521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54" name="Group 53">
                <a:extLst>
                  <a:ext uri="{FF2B5EF4-FFF2-40B4-BE49-F238E27FC236}">
                    <a16:creationId xmlns:a16="http://schemas.microsoft.com/office/drawing/2014/main" id="{91C49410-3757-446C-815B-D9D3F124B0E9}"/>
                  </a:ext>
                </a:extLst>
              </p:cNvPr>
              <p:cNvGrpSpPr/>
              <p:nvPr/>
            </p:nvGrpSpPr>
            <p:grpSpPr>
              <a:xfrm>
                <a:off x="4782556" y="4987015"/>
                <a:ext cx="7648461" cy="1224140"/>
                <a:chOff x="4782556" y="4987015"/>
                <a:chExt cx="7648461" cy="1224140"/>
              </a:xfrm>
            </p:grpSpPr>
            <p:sp>
              <p:nvSpPr>
                <p:cNvPr id="55" name="Rectangle 54">
                  <a:extLst>
                    <a:ext uri="{FF2B5EF4-FFF2-40B4-BE49-F238E27FC236}">
                      <a16:creationId xmlns:a16="http://schemas.microsoft.com/office/drawing/2014/main" id="{76B97272-7CF8-4F01-B5D7-7B4C412C0C57}"/>
                    </a:ext>
                  </a:extLst>
                </p:cNvPr>
                <p:cNvSpPr/>
                <p:nvPr/>
              </p:nvSpPr>
              <p:spPr>
                <a:xfrm>
                  <a:off x="5155080" y="4987015"/>
                  <a:ext cx="6830971" cy="508000"/>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8D07C5C-5371-4D3A-9E24-A6FDB8ABF6A3}"/>
                        </a:ext>
                      </a:extLst>
                    </p:cNvPr>
                    <p:cNvSpPr txBox="1"/>
                    <p:nvPr/>
                  </p:nvSpPr>
                  <p:spPr>
                    <a:xfrm>
                      <a:off x="4782556" y="5564824"/>
                      <a:ext cx="764846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𝐼𝑓</m:t>
                            </m:r>
                            <m:r>
                              <a:rPr lang="en-GB" b="0" i="1" smtClean="0">
                                <a:latin typeface="Cambria Math" panose="02040503050406030204" pitchFamily="18" charset="0"/>
                              </a:rPr>
                              <m:t> </m:t>
                            </m:r>
                            <m:d>
                              <m:dPr>
                                <m:begChr m:val="|"/>
                                <m:endChr m:val="|"/>
                                <m:ctrlPr>
                                  <a:rPr lang="en-MY" b="0" i="1" smtClean="0">
                                    <a:latin typeface="Cambria Math" panose="02040503050406030204" pitchFamily="18" charset="0"/>
                                  </a:rPr>
                                </m:ctrlPr>
                              </m:dPr>
                              <m:e>
                                <m:r>
                                  <a:rPr lang="en-MY" b="0" i="1" smtClean="0">
                                    <a:latin typeface="Cambria Math" panose="02040503050406030204" pitchFamily="18" charset="0"/>
                                  </a:rPr>
                                  <m:t>𝐶𝑜𝑢𝑛</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𝑡</m:t>
                                    </m:r>
                                  </m:e>
                                  <m:sub>
                                    <m:r>
                                      <a:rPr lang="en-MY" b="0" i="1" smtClean="0">
                                        <a:latin typeface="Cambria Math" panose="02040503050406030204" pitchFamily="18" charset="0"/>
                                      </a:rPr>
                                      <m:t>𝑚𝑎𝑠𝑡𝑒𝑟</m:t>
                                    </m:r>
                                  </m:sub>
                                </m:sSub>
                              </m:e>
                            </m:d>
                            <m:r>
                              <a:rPr lang="en-MY" b="0" i="1" smtClean="0">
                                <a:latin typeface="Cambria Math" panose="02040503050406030204" pitchFamily="18" charset="0"/>
                              </a:rPr>
                              <m:t>&gt;</m:t>
                            </m:r>
                            <m:d>
                              <m:dPr>
                                <m:begChr m:val="|"/>
                                <m:endChr m:val="|"/>
                                <m:ctrlPr>
                                  <a:rPr lang="en-MY" b="0" i="1" smtClean="0">
                                    <a:latin typeface="Cambria Math" panose="02040503050406030204" pitchFamily="18" charset="0"/>
                                  </a:rPr>
                                </m:ctrlPr>
                              </m:dPr>
                              <m:e>
                                <m:r>
                                  <a:rPr lang="en-MY" b="0" i="1" smtClean="0">
                                    <a:latin typeface="Cambria Math" panose="02040503050406030204" pitchFamily="18" charset="0"/>
                                  </a:rPr>
                                  <m:t>𝐶𝑜𝑢𝑛</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𝑡</m:t>
                                    </m:r>
                                  </m:e>
                                  <m:sub>
                                    <m:r>
                                      <a:rPr lang="en-MY" b="0" i="1" smtClean="0">
                                        <a:latin typeface="Cambria Math" panose="02040503050406030204" pitchFamily="18" charset="0"/>
                                      </a:rPr>
                                      <m:t>𝑠𝑙𝑎𝑣𝑒</m:t>
                                    </m:r>
                                  </m:sub>
                                </m:sSub>
                              </m:e>
                            </m:d>
                            <m:r>
                              <a:rPr lang="en-MY" b="0" i="1" smtClean="0">
                                <a:latin typeface="Cambria Math" panose="02040503050406030204" pitchFamily="18" charset="0"/>
                              </a:rPr>
                              <m:t>, </m:t>
                            </m:r>
                            <m:r>
                              <a:rPr lang="en-MY" b="0" i="1" smtClean="0">
                                <a:latin typeface="Cambria Math" panose="02040503050406030204" pitchFamily="18" charset="0"/>
                              </a:rPr>
                              <m:t>𝑡h𝑒𝑛</m:t>
                            </m:r>
                            <m:r>
                              <a:rPr lang="en-MY" b="0" i="1" smtClean="0">
                                <a:latin typeface="Cambria Math" panose="02040503050406030204" pitchFamily="18" charset="0"/>
                              </a:rPr>
                              <m:t> </m:t>
                            </m:r>
                            <m:r>
                              <a:rPr lang="en-MY" b="0" i="1" smtClean="0">
                                <a:latin typeface="Cambria Math" panose="02040503050406030204" pitchFamily="18" charset="0"/>
                              </a:rPr>
                              <m:t>𝑚𝑎𝑘𝑒</m:t>
                            </m:r>
                            <m:r>
                              <a:rPr lang="en-MY" b="0" i="1" smtClean="0">
                                <a:latin typeface="Cambria Math" panose="02040503050406030204" pitchFamily="18" charset="0"/>
                              </a:rPr>
                              <m:t> </m:t>
                            </m:r>
                            <m:r>
                              <a:rPr lang="en-MY" b="0" i="1" smtClean="0">
                                <a:latin typeface="Cambria Math" panose="02040503050406030204" pitchFamily="18" charset="0"/>
                              </a:rPr>
                              <m:t>𝑃𝑊</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𝑀</m:t>
                                </m:r>
                              </m:e>
                              <m:sub>
                                <m:r>
                                  <a:rPr lang="en-MY" b="0" i="1" smtClean="0">
                                    <a:latin typeface="Cambria Math" panose="02040503050406030204" pitchFamily="18" charset="0"/>
                                  </a:rPr>
                                  <m:t>𝑠𝑙𝑎𝑣𝑒</m:t>
                                </m:r>
                              </m:sub>
                            </m:sSub>
                            <m:r>
                              <a:rPr lang="en-MY" b="0" i="1" smtClean="0">
                                <a:latin typeface="Cambria Math" panose="02040503050406030204" pitchFamily="18" charset="0"/>
                              </a:rPr>
                              <m:t>&gt;</m:t>
                            </m:r>
                            <m:r>
                              <a:rPr lang="en-MY" b="0" i="1" smtClean="0">
                                <a:latin typeface="Cambria Math" panose="02040503050406030204" pitchFamily="18" charset="0"/>
                              </a:rPr>
                              <m:t>𝑃𝑊</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𝑀</m:t>
                                </m:r>
                              </m:e>
                              <m:sub>
                                <m:r>
                                  <a:rPr lang="en-MY" b="0" i="1" smtClean="0">
                                    <a:latin typeface="Cambria Math" panose="02040503050406030204" pitchFamily="18" charset="0"/>
                                  </a:rPr>
                                  <m:t>𝑚𝑎𝑠𝑡𝑒𝑟</m:t>
                                </m:r>
                              </m:sub>
                            </m:sSub>
                          </m:oMath>
                        </m:oMathPara>
                      </a14:m>
                      <a:endParaRPr lang="en-MY" b="0"/>
                    </a:p>
                    <a:p>
                      <a:pPr/>
                      <a14:m>
                        <m:oMathPara xmlns:m="http://schemas.openxmlformats.org/officeDocument/2006/math">
                          <m:oMathParaPr>
                            <m:jc m:val="centerGroup"/>
                          </m:oMathParaPr>
                          <m:oMath xmlns:m="http://schemas.openxmlformats.org/officeDocument/2006/math">
                            <m:r>
                              <a:rPr lang="en-MY" b="0" i="1" smtClean="0">
                                <a:latin typeface="Cambria Math" panose="02040503050406030204" pitchFamily="18" charset="0"/>
                              </a:rPr>
                              <m:t>𝐼𝑓</m:t>
                            </m:r>
                            <m:r>
                              <a:rPr lang="en-MY" b="0" i="1" smtClean="0">
                                <a:latin typeface="Cambria Math" panose="02040503050406030204" pitchFamily="18" charset="0"/>
                              </a:rPr>
                              <m:t> </m:t>
                            </m:r>
                            <m:d>
                              <m:dPr>
                                <m:begChr m:val="|"/>
                                <m:endChr m:val="|"/>
                                <m:ctrlPr>
                                  <a:rPr lang="en-MY" b="0" i="1" smtClean="0">
                                    <a:latin typeface="Cambria Math" panose="02040503050406030204" pitchFamily="18" charset="0"/>
                                  </a:rPr>
                                </m:ctrlPr>
                              </m:dPr>
                              <m:e>
                                <m:r>
                                  <a:rPr lang="en-MY" b="0" i="1" smtClean="0">
                                    <a:latin typeface="Cambria Math" panose="02040503050406030204" pitchFamily="18" charset="0"/>
                                  </a:rPr>
                                  <m:t>𝐶𝑜𝑢𝑛</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𝑡</m:t>
                                    </m:r>
                                  </m:e>
                                  <m:sub>
                                    <m:r>
                                      <a:rPr lang="en-MY" b="0" i="1" smtClean="0">
                                        <a:latin typeface="Cambria Math" panose="02040503050406030204" pitchFamily="18" charset="0"/>
                                      </a:rPr>
                                      <m:t>𝑚𝑎𝑠𝑡𝑒𝑟</m:t>
                                    </m:r>
                                  </m:sub>
                                </m:sSub>
                              </m:e>
                            </m:d>
                            <m:r>
                              <a:rPr lang="en-MY" b="0" i="1" smtClean="0">
                                <a:latin typeface="Cambria Math" panose="02040503050406030204" pitchFamily="18" charset="0"/>
                              </a:rPr>
                              <m:t>&lt;</m:t>
                            </m:r>
                            <m:d>
                              <m:dPr>
                                <m:begChr m:val="|"/>
                                <m:endChr m:val="|"/>
                                <m:ctrlPr>
                                  <a:rPr lang="en-MY" b="0" i="1" smtClean="0">
                                    <a:latin typeface="Cambria Math" panose="02040503050406030204" pitchFamily="18" charset="0"/>
                                  </a:rPr>
                                </m:ctrlPr>
                              </m:dPr>
                              <m:e>
                                <m:r>
                                  <a:rPr lang="en-MY" b="0" i="1" smtClean="0">
                                    <a:latin typeface="Cambria Math" panose="02040503050406030204" pitchFamily="18" charset="0"/>
                                  </a:rPr>
                                  <m:t>𝐶𝑜𝑢𝑛</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𝑡</m:t>
                                    </m:r>
                                  </m:e>
                                  <m:sub>
                                    <m:r>
                                      <a:rPr lang="en-MY" b="0" i="1" smtClean="0">
                                        <a:latin typeface="Cambria Math" panose="02040503050406030204" pitchFamily="18" charset="0"/>
                                      </a:rPr>
                                      <m:t>𝑠𝑙𝑎𝑣𝑒</m:t>
                                    </m:r>
                                  </m:sub>
                                </m:sSub>
                              </m:e>
                            </m:d>
                            <m:r>
                              <a:rPr lang="en-MY" b="0" i="1" smtClean="0">
                                <a:latin typeface="Cambria Math" panose="02040503050406030204" pitchFamily="18" charset="0"/>
                              </a:rPr>
                              <m:t>, </m:t>
                            </m:r>
                            <m:r>
                              <a:rPr lang="en-MY" b="0" i="1" smtClean="0">
                                <a:latin typeface="Cambria Math" panose="02040503050406030204" pitchFamily="18" charset="0"/>
                              </a:rPr>
                              <m:t>𝑡h𝑒𝑛</m:t>
                            </m:r>
                            <m:r>
                              <a:rPr lang="en-MY" b="0" i="1" smtClean="0">
                                <a:latin typeface="Cambria Math" panose="02040503050406030204" pitchFamily="18" charset="0"/>
                              </a:rPr>
                              <m:t> </m:t>
                            </m:r>
                            <m:r>
                              <a:rPr lang="en-MY" b="0" i="1" smtClean="0">
                                <a:latin typeface="Cambria Math" panose="02040503050406030204" pitchFamily="18" charset="0"/>
                              </a:rPr>
                              <m:t>𝑚𝑎𝑘𝑒</m:t>
                            </m:r>
                            <m:r>
                              <a:rPr lang="en-MY" b="0" i="1" smtClean="0">
                                <a:latin typeface="Cambria Math" panose="02040503050406030204" pitchFamily="18" charset="0"/>
                              </a:rPr>
                              <m:t> </m:t>
                            </m:r>
                            <m:r>
                              <a:rPr lang="en-MY" b="0" i="1" smtClean="0">
                                <a:latin typeface="Cambria Math" panose="02040503050406030204" pitchFamily="18" charset="0"/>
                              </a:rPr>
                              <m:t>𝑃𝑊</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𝑀</m:t>
                                </m:r>
                              </m:e>
                              <m:sub>
                                <m:r>
                                  <a:rPr lang="en-MY" b="0" i="1" smtClean="0">
                                    <a:latin typeface="Cambria Math" panose="02040503050406030204" pitchFamily="18" charset="0"/>
                                  </a:rPr>
                                  <m:t>𝑠𝑙𝑎𝑣𝑒</m:t>
                                </m:r>
                              </m:sub>
                            </m:sSub>
                            <m:r>
                              <a:rPr lang="en-MY" b="0" i="1" smtClean="0">
                                <a:latin typeface="Cambria Math" panose="02040503050406030204" pitchFamily="18" charset="0"/>
                              </a:rPr>
                              <m:t>&lt;</m:t>
                            </m:r>
                            <m:r>
                              <a:rPr lang="en-MY" b="0" i="1" smtClean="0">
                                <a:latin typeface="Cambria Math" panose="02040503050406030204" pitchFamily="18" charset="0"/>
                              </a:rPr>
                              <m:t>𝑃𝑊</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𝑀</m:t>
                                </m:r>
                              </m:e>
                              <m:sub>
                                <m:r>
                                  <a:rPr lang="en-MY" b="0" i="1" smtClean="0">
                                    <a:latin typeface="Cambria Math" panose="02040503050406030204" pitchFamily="18" charset="0"/>
                                  </a:rPr>
                                  <m:t>𝑚𝑎𝑠𝑡𝑒𝑟</m:t>
                                </m:r>
                              </m:sub>
                            </m:sSub>
                          </m:oMath>
                        </m:oMathPara>
                      </a14:m>
                      <a:endParaRPr lang="en-GB"/>
                    </a:p>
                  </p:txBody>
                </p:sp>
              </mc:Choice>
              <mc:Fallback xmlns="">
                <p:sp>
                  <p:nvSpPr>
                    <p:cNvPr id="56" name="TextBox 55">
                      <a:extLst>
                        <a:ext uri="{FF2B5EF4-FFF2-40B4-BE49-F238E27FC236}">
                          <a16:creationId xmlns:a16="http://schemas.microsoft.com/office/drawing/2014/main" id="{C8D07C5C-5371-4D3A-9E24-A6FDB8ABF6A3}"/>
                        </a:ext>
                      </a:extLst>
                    </p:cNvPr>
                    <p:cNvSpPr txBox="1">
                      <a:spLocks noRot="1" noChangeAspect="1" noMove="1" noResize="1" noEditPoints="1" noAdjustHandles="1" noChangeArrowheads="1" noChangeShapeType="1" noTextEdit="1"/>
                    </p:cNvSpPr>
                    <p:nvPr/>
                  </p:nvSpPr>
                  <p:spPr>
                    <a:xfrm>
                      <a:off x="4782556" y="5564824"/>
                      <a:ext cx="7648461" cy="646331"/>
                    </a:xfrm>
                    <a:prstGeom prst="rect">
                      <a:avLst/>
                    </a:prstGeom>
                    <a:blipFill>
                      <a:blip r:embed="rId8"/>
                      <a:stretch>
                        <a:fillRect b="-6604"/>
                      </a:stretch>
                    </a:blipFill>
                  </p:spPr>
                  <p:txBody>
                    <a:bodyPr/>
                    <a:lstStyle/>
                    <a:p>
                      <a:r>
                        <a:rPr lang="en-MY">
                          <a:noFill/>
                        </a:rPr>
                        <a:t> </a:t>
                      </a:r>
                    </a:p>
                  </p:txBody>
                </p:sp>
              </mc:Fallback>
            </mc:AlternateContent>
          </p:grp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2B7918-B8A4-4D32-98D0-4C9078920D92}"/>
                    </a:ext>
                  </a:extLst>
                </p:cNvPr>
                <p:cNvSpPr txBox="1"/>
                <p:nvPr/>
              </p:nvSpPr>
              <p:spPr>
                <a:xfrm>
                  <a:off x="4738918" y="5086235"/>
                  <a:ext cx="7648461"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MY" b="0" i="1" smtClean="0">
                            <a:latin typeface="Cambria Math" panose="02040503050406030204" pitchFamily="18" charset="0"/>
                          </a:rPr>
                          <m:t>𝑃𝑊</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𝑀</m:t>
                            </m:r>
                          </m:e>
                          <m:sub>
                            <m:r>
                              <a:rPr lang="en-MY" b="0" i="1" smtClean="0">
                                <a:latin typeface="Cambria Math" panose="02040503050406030204" pitchFamily="18" charset="0"/>
                              </a:rPr>
                              <m:t>𝑠𝑙𝑎𝑣𝑒</m:t>
                            </m:r>
                          </m:sub>
                        </m:sSub>
                        <m:r>
                          <a:rPr lang="en-MY" b="0" i="1" smtClean="0">
                            <a:latin typeface="Cambria Math" panose="02040503050406030204" pitchFamily="18" charset="0"/>
                          </a:rPr>
                          <m:t>:=</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𝐾</m:t>
                            </m:r>
                          </m:e>
                          <m:sub>
                            <m:r>
                              <a:rPr lang="en-MY" b="0" i="1" smtClean="0">
                                <a:latin typeface="Cambria Math" panose="02040503050406030204" pitchFamily="18" charset="0"/>
                              </a:rPr>
                              <m:t>𝑝</m:t>
                            </m:r>
                          </m:sub>
                        </m:sSub>
                        <m:r>
                          <a:rPr lang="en-MY" b="0" i="1" smtClean="0">
                            <a:latin typeface="Cambria Math" panose="02040503050406030204" pitchFamily="18" charset="0"/>
                          </a:rPr>
                          <m:t>×</m:t>
                        </m:r>
                        <m:d>
                          <m:dPr>
                            <m:ctrlPr>
                              <a:rPr lang="en-MY" b="0" i="1" smtClean="0">
                                <a:latin typeface="Cambria Math" panose="02040503050406030204" pitchFamily="18" charset="0"/>
                              </a:rPr>
                            </m:ctrlPr>
                          </m:dPr>
                          <m:e>
                            <m:d>
                              <m:dPr>
                                <m:begChr m:val="|"/>
                                <m:endChr m:val="|"/>
                                <m:ctrlPr>
                                  <a:rPr lang="en-MY" b="0" i="1" smtClean="0">
                                    <a:latin typeface="Cambria Math" panose="02040503050406030204" pitchFamily="18" charset="0"/>
                                  </a:rPr>
                                </m:ctrlPr>
                              </m:dPr>
                              <m:e>
                                <m:r>
                                  <a:rPr lang="en-MY" b="0" i="1" smtClean="0">
                                    <a:latin typeface="Cambria Math" panose="02040503050406030204" pitchFamily="18" charset="0"/>
                                  </a:rPr>
                                  <m:t>𝐶𝑜𝑢𝑛</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𝑡</m:t>
                                    </m:r>
                                  </m:e>
                                  <m:sub>
                                    <m:r>
                                      <a:rPr lang="en-MY" b="0" i="1" smtClean="0">
                                        <a:latin typeface="Cambria Math" panose="02040503050406030204" pitchFamily="18" charset="0"/>
                                      </a:rPr>
                                      <m:t>𝑚𝑎𝑠𝑡𝑒𝑟</m:t>
                                    </m:r>
                                  </m:sub>
                                </m:sSub>
                              </m:e>
                            </m:d>
                            <m:r>
                              <a:rPr lang="en-MY" b="0" i="1" smtClean="0">
                                <a:latin typeface="Cambria Math" panose="02040503050406030204" pitchFamily="18" charset="0"/>
                              </a:rPr>
                              <m:t>−</m:t>
                            </m:r>
                            <m:d>
                              <m:dPr>
                                <m:begChr m:val="|"/>
                                <m:endChr m:val="|"/>
                                <m:ctrlPr>
                                  <a:rPr lang="en-MY" b="0" i="1" smtClean="0">
                                    <a:latin typeface="Cambria Math" panose="02040503050406030204" pitchFamily="18" charset="0"/>
                                  </a:rPr>
                                </m:ctrlPr>
                              </m:dPr>
                              <m:e>
                                <m:r>
                                  <a:rPr lang="en-MY" b="0" i="1" smtClean="0">
                                    <a:latin typeface="Cambria Math" panose="02040503050406030204" pitchFamily="18" charset="0"/>
                                  </a:rPr>
                                  <m:t>𝐶𝑜𝑢𝑛</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𝑡</m:t>
                                    </m:r>
                                  </m:e>
                                  <m:sub>
                                    <m:r>
                                      <a:rPr lang="en-MY" b="0" i="1" smtClean="0">
                                        <a:latin typeface="Cambria Math" panose="02040503050406030204" pitchFamily="18" charset="0"/>
                                      </a:rPr>
                                      <m:t>𝑠𝑙𝑎𝑣𝑒</m:t>
                                    </m:r>
                                  </m:sub>
                                </m:sSub>
                              </m:e>
                            </m:d>
                          </m:e>
                        </m:d>
                        <m:r>
                          <a:rPr lang="en-MY" b="0" i="1" smtClean="0">
                            <a:latin typeface="Cambria Math" panose="02040503050406030204" pitchFamily="18" charset="0"/>
                          </a:rPr>
                          <m:t>+</m:t>
                        </m:r>
                        <m:r>
                          <a:rPr lang="en-MY" b="0" i="1" smtClean="0">
                            <a:latin typeface="Cambria Math" panose="02040503050406030204" pitchFamily="18" charset="0"/>
                          </a:rPr>
                          <m:t>𝑃𝑊</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𝑀</m:t>
                            </m:r>
                          </m:e>
                          <m:sub>
                            <m:r>
                              <a:rPr lang="en-MY" b="0" i="1" smtClean="0">
                                <a:latin typeface="Cambria Math" panose="02040503050406030204" pitchFamily="18" charset="0"/>
                              </a:rPr>
                              <m:t>𝑚𝑎𝑠𝑡𝑒𝑟</m:t>
                            </m:r>
                          </m:sub>
                        </m:sSub>
                        <m:r>
                          <a:rPr lang="en-GB" b="0" i="1" smtClean="0">
                            <a:latin typeface="Cambria Math" panose="02040503050406030204" pitchFamily="18" charset="0"/>
                          </a:rPr>
                          <m:t> [12]</m:t>
                        </m:r>
                      </m:oMath>
                    </m:oMathPara>
                  </a14:m>
                  <a:endParaRPr lang="en-GB"/>
                </a:p>
              </p:txBody>
            </p:sp>
          </mc:Choice>
          <mc:Fallback xmlns="">
            <p:sp>
              <p:nvSpPr>
                <p:cNvPr id="52" name="TextBox 51">
                  <a:extLst>
                    <a:ext uri="{FF2B5EF4-FFF2-40B4-BE49-F238E27FC236}">
                      <a16:creationId xmlns:a16="http://schemas.microsoft.com/office/drawing/2014/main" id="{782B7918-B8A4-4D32-98D0-4C9078920D92}"/>
                    </a:ext>
                  </a:extLst>
                </p:cNvPr>
                <p:cNvSpPr txBox="1">
                  <a:spLocks noRot="1" noChangeAspect="1" noMove="1" noResize="1" noEditPoints="1" noAdjustHandles="1" noChangeArrowheads="1" noChangeShapeType="1" noTextEdit="1"/>
                </p:cNvSpPr>
                <p:nvPr/>
              </p:nvSpPr>
              <p:spPr>
                <a:xfrm>
                  <a:off x="4738918" y="5086235"/>
                  <a:ext cx="7648461" cy="298415"/>
                </a:xfrm>
                <a:prstGeom prst="rect">
                  <a:avLst/>
                </a:prstGeom>
                <a:blipFill>
                  <a:blip r:embed="rId9"/>
                  <a:stretch>
                    <a:fillRect b="-30612"/>
                  </a:stretch>
                </a:blipFill>
              </p:spPr>
              <p:txBody>
                <a:bodyPr/>
                <a:lstStyle/>
                <a:p>
                  <a:r>
                    <a:rPr lang="en-MY">
                      <a:noFill/>
                    </a:rPr>
                    <a:t> </a:t>
                  </a:r>
                </a:p>
              </p:txBody>
            </p:sp>
          </mc:Fallback>
        </mc:AlternateContent>
      </p:grpSp>
    </p:spTree>
    <p:extLst>
      <p:ext uri="{BB962C8B-B14F-4D97-AF65-F5344CB8AC3E}">
        <p14:creationId xmlns:p14="http://schemas.microsoft.com/office/powerpoint/2010/main" val="296689488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F006EF48-15D4-4758-9516-6B67EBE076F8}"/>
              </a:ext>
            </a:extLst>
          </p:cNvPr>
          <p:cNvSpPr/>
          <p:nvPr/>
        </p:nvSpPr>
        <p:spPr>
          <a:xfrm>
            <a:off x="5490009" y="2243969"/>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1" name="Rectangle 120">
            <a:extLst>
              <a:ext uri="{FF2B5EF4-FFF2-40B4-BE49-F238E27FC236}">
                <a16:creationId xmlns:a16="http://schemas.microsoft.com/office/drawing/2014/main" id="{C8E5349A-7834-49C2-B078-40CC675051CB}"/>
              </a:ext>
            </a:extLst>
          </p:cNvPr>
          <p:cNvSpPr/>
          <p:nvPr/>
        </p:nvSpPr>
        <p:spPr>
          <a:xfrm>
            <a:off x="6120000" y="2243969"/>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2" name="Rectangle 121">
            <a:extLst>
              <a:ext uri="{FF2B5EF4-FFF2-40B4-BE49-F238E27FC236}">
                <a16:creationId xmlns:a16="http://schemas.microsoft.com/office/drawing/2014/main" id="{4DEDCB14-B319-4912-930D-ED8FAD6D843B}"/>
              </a:ext>
            </a:extLst>
          </p:cNvPr>
          <p:cNvSpPr/>
          <p:nvPr/>
        </p:nvSpPr>
        <p:spPr>
          <a:xfrm>
            <a:off x="5490009" y="2873960"/>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3" name="Rectangle 122">
            <a:extLst>
              <a:ext uri="{FF2B5EF4-FFF2-40B4-BE49-F238E27FC236}">
                <a16:creationId xmlns:a16="http://schemas.microsoft.com/office/drawing/2014/main" id="{E66F7FAD-F719-402D-BD60-40400758E1E1}"/>
              </a:ext>
            </a:extLst>
          </p:cNvPr>
          <p:cNvSpPr/>
          <p:nvPr/>
        </p:nvSpPr>
        <p:spPr>
          <a:xfrm>
            <a:off x="6120000" y="2873960"/>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58">
            <a:extLst>
              <a:ext uri="{FF2B5EF4-FFF2-40B4-BE49-F238E27FC236}">
                <a16:creationId xmlns:a16="http://schemas.microsoft.com/office/drawing/2014/main" id="{F03AEFC2-2B7D-4963-8052-3BE23FDDDE3E}"/>
              </a:ext>
            </a:extLst>
          </p:cNvPr>
          <p:cNvSpPr/>
          <p:nvPr/>
        </p:nvSpPr>
        <p:spPr>
          <a:xfrm>
            <a:off x="548993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a:ln>
                <a:solidFill>
                  <a:srgbClr val="0000FF"/>
                </a:solidFill>
              </a:ln>
              <a:solidFill>
                <a:schemeClr val="bg1"/>
              </a:solidFill>
            </a:endParaRPr>
          </a:p>
        </p:txBody>
      </p:sp>
      <p:sp>
        <p:nvSpPr>
          <p:cNvPr id="60" name="Rectangle 59">
            <a:extLst>
              <a:ext uri="{FF2B5EF4-FFF2-40B4-BE49-F238E27FC236}">
                <a16:creationId xmlns:a16="http://schemas.microsoft.com/office/drawing/2014/main" id="{6527B4E7-7585-4519-9583-16CF563824E1}"/>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000">
              <a:ln>
                <a:solidFill>
                  <a:srgbClr val="0000FF"/>
                </a:solidFill>
              </a:ln>
              <a:solidFill>
                <a:schemeClr val="bg1"/>
              </a:solidFill>
            </a:endParaRPr>
          </a:p>
        </p:txBody>
      </p:sp>
      <p:sp>
        <p:nvSpPr>
          <p:cNvPr id="61" name="Rectangle 60">
            <a:extLst>
              <a:ext uri="{FF2B5EF4-FFF2-40B4-BE49-F238E27FC236}">
                <a16:creationId xmlns:a16="http://schemas.microsoft.com/office/drawing/2014/main" id="{2BA06014-8543-4A9D-87A9-71FCBCF7F89F}"/>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1800">
                <a:ln>
                  <a:solidFill>
                    <a:srgbClr val="0000FF"/>
                  </a:solidFill>
                </a:ln>
                <a:solidFill>
                  <a:schemeClr val="bg1"/>
                </a:solidFill>
              </a:rPr>
              <a:t>7</a:t>
            </a:r>
            <a:endParaRPr lang="en-GB"/>
          </a:p>
        </p:txBody>
      </p:sp>
      <p:sp>
        <p:nvSpPr>
          <p:cNvPr id="62" name="Rectangle 61">
            <a:extLst>
              <a:ext uri="{FF2B5EF4-FFF2-40B4-BE49-F238E27FC236}">
                <a16:creationId xmlns:a16="http://schemas.microsoft.com/office/drawing/2014/main" id="{4EAB0FD8-4E3E-4EE2-AEA5-FC262E138865}"/>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865231" y="3317078"/>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8"/>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FC2D238-451D-4220-85BB-20856D93FC20}"/>
              </a:ext>
            </a:extLst>
          </p:cNvPr>
          <p:cNvSpPr/>
          <p:nvPr/>
        </p:nvSpPr>
        <p:spPr>
          <a:xfrm>
            <a:off x="6201226" y="2267094"/>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1675044"/>
            <a:ext cx="1220549" cy="1072866"/>
            <a:chOff x="1419518" y="12357597"/>
            <a:chExt cx="10462000" cy="9196131"/>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2357597"/>
              <a:ext cx="1152000" cy="2970001"/>
              <a:chOff x="17657705" y="21959999"/>
              <a:chExt cx="1152000" cy="2970001"/>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9328451" y="12380748"/>
              <a:ext cx="1152000" cy="2949082"/>
              <a:chOff x="17657705" y="21980918"/>
              <a:chExt cx="1152000" cy="2949082"/>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5" name="Rectangle 64">
            <a:extLst>
              <a:ext uri="{FF2B5EF4-FFF2-40B4-BE49-F238E27FC236}">
                <a16:creationId xmlns:a16="http://schemas.microsoft.com/office/drawing/2014/main" id="{E5915BA3-F7AE-424E-A506-A2380C7A4842}"/>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66" name="Rectangle 65">
            <a:extLst>
              <a:ext uri="{FF2B5EF4-FFF2-40B4-BE49-F238E27FC236}">
                <a16:creationId xmlns:a16="http://schemas.microsoft.com/office/drawing/2014/main" id="{1AC89BE9-88CD-4F7A-ADDD-7A47BE953547}"/>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67" name="Rectangle 66">
            <a:extLst>
              <a:ext uri="{FF2B5EF4-FFF2-40B4-BE49-F238E27FC236}">
                <a16:creationId xmlns:a16="http://schemas.microsoft.com/office/drawing/2014/main" id="{8F637EC7-8E95-4EC8-BBD4-3C747C4A2F74}"/>
              </a:ext>
            </a:extLst>
          </p:cNvPr>
          <p:cNvSpPr/>
          <p:nvPr/>
        </p:nvSpPr>
        <p:spPr>
          <a:xfrm>
            <a:off x="3703153" y="5691673"/>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Motion Flow &amp; Key Methods</a:t>
            </a:r>
            <a:endParaRPr lang="en-MY" sz="1400"/>
          </a:p>
        </p:txBody>
      </p:sp>
      <p:sp>
        <p:nvSpPr>
          <p:cNvPr id="68" name="Rectangle 67">
            <a:extLst>
              <a:ext uri="{FF2B5EF4-FFF2-40B4-BE49-F238E27FC236}">
                <a16:creationId xmlns:a16="http://schemas.microsoft.com/office/drawing/2014/main" id="{7881C786-492E-4FD9-B897-FC6B1105F5A4}"/>
              </a:ext>
            </a:extLst>
          </p:cNvPr>
          <p:cNvSpPr/>
          <p:nvPr/>
        </p:nvSpPr>
        <p:spPr>
          <a:xfrm>
            <a:off x="5097534" y="6400801"/>
            <a:ext cx="1385743" cy="69759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Movement Mechanism</a:t>
            </a:r>
            <a:endParaRPr lang="en-MY" sz="1400"/>
          </a:p>
        </p:txBody>
      </p:sp>
      <p:sp>
        <p:nvSpPr>
          <p:cNvPr id="69" name="Rectangle 68">
            <a:extLst>
              <a:ext uri="{FF2B5EF4-FFF2-40B4-BE49-F238E27FC236}">
                <a16:creationId xmlns:a16="http://schemas.microsoft.com/office/drawing/2014/main" id="{519DFF56-AAEA-4157-B9B8-676A1BA1FC76}"/>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Puck Handling Mechanism</a:t>
            </a:r>
            <a:endParaRPr lang="en-MY"/>
          </a:p>
        </p:txBody>
      </p:sp>
      <p:sp>
        <p:nvSpPr>
          <p:cNvPr id="70" name="Rectangle 69">
            <a:extLst>
              <a:ext uri="{FF2B5EF4-FFF2-40B4-BE49-F238E27FC236}">
                <a16:creationId xmlns:a16="http://schemas.microsoft.com/office/drawing/2014/main" id="{8F8B0C47-9A51-47C5-8377-27EA3526735F}"/>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Colour</a:t>
            </a:r>
            <a:r>
              <a:rPr lang="en-US"/>
              <a:t> Sensing Mechanism</a:t>
            </a:r>
            <a:endParaRPr lang="en-MY"/>
          </a:p>
        </p:txBody>
      </p:sp>
      <p:sp>
        <p:nvSpPr>
          <p:cNvPr id="71" name="Rectangle 70">
            <a:extLst>
              <a:ext uri="{FF2B5EF4-FFF2-40B4-BE49-F238E27FC236}">
                <a16:creationId xmlns:a16="http://schemas.microsoft.com/office/drawing/2014/main" id="{3889B0B4-ADB8-4692-BCE9-A7CC191E7AB1}"/>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72" name="Rectangle 71">
            <a:extLst>
              <a:ext uri="{FF2B5EF4-FFF2-40B4-BE49-F238E27FC236}">
                <a16:creationId xmlns:a16="http://schemas.microsoft.com/office/drawing/2014/main" id="{FB2A81BF-FE8E-4835-A84F-648E32606808}"/>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73" name="Rectangle 72">
            <a:extLst>
              <a:ext uri="{FF2B5EF4-FFF2-40B4-BE49-F238E27FC236}">
                <a16:creationId xmlns:a16="http://schemas.microsoft.com/office/drawing/2014/main" id="{57A8E610-A6C5-4F02-8707-02BEE41D5331}"/>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74" name="Rectangle 73">
            <a:extLst>
              <a:ext uri="{FF2B5EF4-FFF2-40B4-BE49-F238E27FC236}">
                <a16:creationId xmlns:a16="http://schemas.microsoft.com/office/drawing/2014/main" id="{6A9EAB2D-7D10-4EF4-B453-B6E1E204B069}"/>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3" name="Slide Number Placeholder 2">
            <a:extLst>
              <a:ext uri="{FF2B5EF4-FFF2-40B4-BE49-F238E27FC236}">
                <a16:creationId xmlns:a16="http://schemas.microsoft.com/office/drawing/2014/main" id="{624AAFA7-B4B0-44B1-8292-7621546017CF}"/>
              </a:ext>
            </a:extLst>
          </p:cNvPr>
          <p:cNvSpPr>
            <a:spLocks noGrp="1"/>
          </p:cNvSpPr>
          <p:nvPr>
            <p:ph type="sldNum" sz="quarter" idx="12"/>
          </p:nvPr>
        </p:nvSpPr>
        <p:spPr/>
        <p:txBody>
          <a:bodyPr/>
          <a:lstStyle/>
          <a:p>
            <a:fld id="{330EA680-D336-4FF7-8B7A-9848BB0A1C32}" type="slidenum">
              <a:rPr lang="en-US" smtClean="0"/>
              <a:t>37</a:t>
            </a:fld>
            <a:endParaRPr lang="en-US"/>
          </a:p>
        </p:txBody>
      </p:sp>
      <p:sp>
        <p:nvSpPr>
          <p:cNvPr id="75" name="Title 1">
            <a:extLst>
              <a:ext uri="{FF2B5EF4-FFF2-40B4-BE49-F238E27FC236}">
                <a16:creationId xmlns:a16="http://schemas.microsoft.com/office/drawing/2014/main" id="{CD14DAAF-E30D-4CA0-8757-3EDAC562BB0A}"/>
              </a:ext>
            </a:extLst>
          </p:cNvPr>
          <p:cNvSpPr txBox="1">
            <a:spLocks/>
          </p:cNvSpPr>
          <p:nvPr/>
        </p:nvSpPr>
        <p:spPr>
          <a:xfrm>
            <a:off x="716268" y="4637439"/>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83728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Colour Sensing Mechanism </a:t>
            </a:r>
            <a:br>
              <a:rPr lang="en-MY">
                <a:latin typeface="+mn-lt"/>
              </a:rPr>
            </a:br>
            <a:r>
              <a:rPr lang="en-MY">
                <a:latin typeface="+mn-lt"/>
              </a:rPr>
              <a:t>(Electronics)</a:t>
            </a:r>
            <a:endParaRPr lang="en-GB">
              <a:latin typeface="+mn-lt"/>
            </a:endParaRPr>
          </a:p>
        </p:txBody>
      </p:sp>
      <p:sp>
        <p:nvSpPr>
          <p:cNvPr id="3" name="Content Placeholder 2">
            <a:extLst>
              <a:ext uri="{FF2B5EF4-FFF2-40B4-BE49-F238E27FC236}">
                <a16:creationId xmlns:a16="http://schemas.microsoft.com/office/drawing/2014/main" id="{35885CBC-D517-4518-9936-3008D4A393E6}"/>
              </a:ext>
            </a:extLst>
          </p:cNvPr>
          <p:cNvSpPr>
            <a:spLocks noGrp="1"/>
          </p:cNvSpPr>
          <p:nvPr>
            <p:ph idx="1"/>
          </p:nvPr>
        </p:nvSpPr>
        <p:spPr>
          <a:xfrm>
            <a:off x="838200" y="1825625"/>
            <a:ext cx="6464300" cy="4351338"/>
          </a:xfrm>
        </p:spPr>
        <p:txBody>
          <a:bodyPr/>
          <a:lstStyle/>
          <a:p>
            <a:r>
              <a:rPr lang="en-MY" dirty="0"/>
              <a:t>2 TCS3200 colour sensors for simultaneous colour sensing</a:t>
            </a:r>
            <a:endParaRPr lang="en-GB" dirty="0"/>
          </a:p>
        </p:txBody>
      </p:sp>
      <p:pic>
        <p:nvPicPr>
          <p:cNvPr id="6" name="Picture 5">
            <a:extLst>
              <a:ext uri="{FF2B5EF4-FFF2-40B4-BE49-F238E27FC236}">
                <a16:creationId xmlns:a16="http://schemas.microsoft.com/office/drawing/2014/main" id="{C6F3D86C-F125-43D8-903B-5EE9B582551D}"/>
              </a:ext>
            </a:extLst>
          </p:cNvPr>
          <p:cNvPicPr>
            <a:picLocks noChangeAspect="1"/>
          </p:cNvPicPr>
          <p:nvPr/>
        </p:nvPicPr>
        <p:blipFill>
          <a:blip r:embed="rId3"/>
          <a:stretch>
            <a:fillRect/>
          </a:stretch>
        </p:blipFill>
        <p:spPr>
          <a:xfrm>
            <a:off x="7407813" y="783947"/>
            <a:ext cx="4108099" cy="2612781"/>
          </a:xfrm>
          <a:prstGeom prst="rect">
            <a:avLst/>
          </a:prstGeom>
        </p:spPr>
      </p:pic>
      <p:pic>
        <p:nvPicPr>
          <p:cNvPr id="9" name="Picture 8">
            <a:extLst>
              <a:ext uri="{FF2B5EF4-FFF2-40B4-BE49-F238E27FC236}">
                <a16:creationId xmlns:a16="http://schemas.microsoft.com/office/drawing/2014/main" id="{51F19CCB-0E88-43ED-B745-FE5F6BF886AB}"/>
              </a:ext>
            </a:extLst>
          </p:cNvPr>
          <p:cNvPicPr>
            <a:picLocks noChangeAspect="1"/>
          </p:cNvPicPr>
          <p:nvPr/>
        </p:nvPicPr>
        <p:blipFill>
          <a:blip r:embed="rId4"/>
          <a:stretch>
            <a:fillRect/>
          </a:stretch>
        </p:blipFill>
        <p:spPr>
          <a:xfrm>
            <a:off x="7488953" y="3702976"/>
            <a:ext cx="4026959" cy="2586629"/>
          </a:xfrm>
          <a:prstGeom prst="rect">
            <a:avLst/>
          </a:prstGeom>
        </p:spPr>
      </p:pic>
      <p:sp>
        <p:nvSpPr>
          <p:cNvPr id="10" name="Rectangle 9">
            <a:extLst>
              <a:ext uri="{FF2B5EF4-FFF2-40B4-BE49-F238E27FC236}">
                <a16:creationId xmlns:a16="http://schemas.microsoft.com/office/drawing/2014/main" id="{FA434697-F7AB-4C40-99AE-7CD71C194616}"/>
              </a:ext>
            </a:extLst>
          </p:cNvPr>
          <p:cNvSpPr/>
          <p:nvPr/>
        </p:nvSpPr>
        <p:spPr>
          <a:xfrm>
            <a:off x="8727934" y="1803507"/>
            <a:ext cx="1474158" cy="612005"/>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E3A0E4E-772E-4CD7-9135-41F81C5F42DD}"/>
              </a:ext>
            </a:extLst>
          </p:cNvPr>
          <p:cNvSpPr/>
          <p:nvPr/>
        </p:nvSpPr>
        <p:spPr>
          <a:xfrm>
            <a:off x="8765353" y="4690287"/>
            <a:ext cx="1474158" cy="612005"/>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Table 15">
            <a:extLst>
              <a:ext uri="{FF2B5EF4-FFF2-40B4-BE49-F238E27FC236}">
                <a16:creationId xmlns:a16="http://schemas.microsoft.com/office/drawing/2014/main" id="{96997426-38FA-4D7E-BD3C-69F3B4E51FD3}"/>
              </a:ext>
            </a:extLst>
          </p:cNvPr>
          <p:cNvGraphicFramePr>
            <a:graphicFrameLocks noGrp="1"/>
          </p:cNvGraphicFramePr>
          <p:nvPr>
            <p:extLst>
              <p:ext uri="{D42A27DB-BD31-4B8C-83A1-F6EECF244321}">
                <p14:modId xmlns:p14="http://schemas.microsoft.com/office/powerpoint/2010/main" val="3535785491"/>
              </p:ext>
            </p:extLst>
          </p:nvPr>
        </p:nvGraphicFramePr>
        <p:xfrm>
          <a:off x="535928" y="2918197"/>
          <a:ext cx="3031584" cy="2499360"/>
        </p:xfrm>
        <a:graphic>
          <a:graphicData uri="http://schemas.openxmlformats.org/drawingml/2006/table">
            <a:tbl>
              <a:tblPr firstRow="1" bandRow="1">
                <a:tableStyleId>{5940675A-B579-460E-94D1-54222C63F5DA}</a:tableStyleId>
              </a:tblPr>
              <a:tblGrid>
                <a:gridCol w="1023002">
                  <a:extLst>
                    <a:ext uri="{9D8B030D-6E8A-4147-A177-3AD203B41FA5}">
                      <a16:colId xmlns:a16="http://schemas.microsoft.com/office/drawing/2014/main" val="4134499002"/>
                    </a:ext>
                  </a:extLst>
                </a:gridCol>
                <a:gridCol w="2008582">
                  <a:extLst>
                    <a:ext uri="{9D8B030D-6E8A-4147-A177-3AD203B41FA5}">
                      <a16:colId xmlns:a16="http://schemas.microsoft.com/office/drawing/2014/main" val="2291529159"/>
                    </a:ext>
                  </a:extLst>
                </a:gridCol>
              </a:tblGrid>
              <a:tr h="316352">
                <a:tc gridSpan="2">
                  <a:txBody>
                    <a:bodyPr/>
                    <a:lstStyle/>
                    <a:p>
                      <a:r>
                        <a:rPr lang="en-MY" sz="1600"/>
                        <a:t>64 photodiodes each with a filter</a:t>
                      </a:r>
                      <a:endParaRPr lang="en-GB" sz="1600"/>
                    </a:p>
                  </a:txBody>
                  <a:tcPr/>
                </a:tc>
                <a:tc hMerge="1">
                  <a:txBody>
                    <a:bodyPr/>
                    <a:lstStyle/>
                    <a:p>
                      <a:endParaRPr lang="en-GB"/>
                    </a:p>
                  </a:txBody>
                  <a:tcPr/>
                </a:tc>
                <a:extLst>
                  <a:ext uri="{0D108BD9-81ED-4DB2-BD59-A6C34878D82A}">
                    <a16:rowId xmlns:a16="http://schemas.microsoft.com/office/drawing/2014/main" val="2803976552"/>
                  </a:ext>
                </a:extLst>
              </a:tr>
              <a:tr h="316352">
                <a:tc>
                  <a:txBody>
                    <a:bodyPr/>
                    <a:lstStyle/>
                    <a:p>
                      <a:pPr algn="ctr"/>
                      <a:r>
                        <a:rPr lang="en-MY" sz="1600"/>
                        <a:t>Filter</a:t>
                      </a:r>
                      <a:endParaRPr lang="en-GB" sz="1600"/>
                    </a:p>
                  </a:txBody>
                  <a:tcPr/>
                </a:tc>
                <a:tc>
                  <a:txBody>
                    <a:bodyPr/>
                    <a:lstStyle/>
                    <a:p>
                      <a:pPr algn="ctr"/>
                      <a:r>
                        <a:rPr lang="en-MY" sz="1600"/>
                        <a:t>Number of photodiodes</a:t>
                      </a:r>
                      <a:endParaRPr lang="en-GB" sz="1600"/>
                    </a:p>
                  </a:txBody>
                  <a:tcPr/>
                </a:tc>
                <a:extLst>
                  <a:ext uri="{0D108BD9-81ED-4DB2-BD59-A6C34878D82A}">
                    <a16:rowId xmlns:a16="http://schemas.microsoft.com/office/drawing/2014/main" val="3182367466"/>
                  </a:ext>
                </a:extLst>
              </a:tr>
              <a:tr h="316352">
                <a:tc>
                  <a:txBody>
                    <a:bodyPr/>
                    <a:lstStyle/>
                    <a:p>
                      <a:r>
                        <a:rPr lang="en-MY" sz="1600"/>
                        <a:t>Red</a:t>
                      </a:r>
                      <a:endParaRPr lang="en-GB" sz="1600"/>
                    </a:p>
                  </a:txBody>
                  <a:tcPr/>
                </a:tc>
                <a:tc>
                  <a:txBody>
                    <a:bodyPr/>
                    <a:lstStyle/>
                    <a:p>
                      <a:pPr algn="r"/>
                      <a:r>
                        <a:rPr lang="en-MY" sz="1600"/>
                        <a:t>16</a:t>
                      </a:r>
                      <a:endParaRPr lang="en-GB" sz="1600"/>
                    </a:p>
                  </a:txBody>
                  <a:tcPr/>
                </a:tc>
                <a:extLst>
                  <a:ext uri="{0D108BD9-81ED-4DB2-BD59-A6C34878D82A}">
                    <a16:rowId xmlns:a16="http://schemas.microsoft.com/office/drawing/2014/main" val="1259554081"/>
                  </a:ext>
                </a:extLst>
              </a:tr>
              <a:tr h="316352">
                <a:tc>
                  <a:txBody>
                    <a:bodyPr/>
                    <a:lstStyle/>
                    <a:p>
                      <a:r>
                        <a:rPr lang="en-MY" sz="1600"/>
                        <a:t>Blue</a:t>
                      </a:r>
                      <a:endParaRPr lang="en-GB" sz="1600"/>
                    </a:p>
                  </a:txBody>
                  <a:tcPr/>
                </a:tc>
                <a:tc>
                  <a:txBody>
                    <a:bodyPr/>
                    <a:lstStyle/>
                    <a:p>
                      <a:pPr algn="r"/>
                      <a:r>
                        <a:rPr lang="en-MY" sz="1600" dirty="0"/>
                        <a:t>16</a:t>
                      </a:r>
                      <a:endParaRPr lang="en-GB" sz="1600" dirty="0"/>
                    </a:p>
                  </a:txBody>
                  <a:tcPr/>
                </a:tc>
                <a:extLst>
                  <a:ext uri="{0D108BD9-81ED-4DB2-BD59-A6C34878D82A}">
                    <a16:rowId xmlns:a16="http://schemas.microsoft.com/office/drawing/2014/main" val="3483541918"/>
                  </a:ext>
                </a:extLst>
              </a:tr>
              <a:tr h="316352">
                <a:tc>
                  <a:txBody>
                    <a:bodyPr/>
                    <a:lstStyle/>
                    <a:p>
                      <a:r>
                        <a:rPr lang="en-MY" sz="1600"/>
                        <a:t>Green</a:t>
                      </a:r>
                      <a:endParaRPr lang="en-GB" sz="1600"/>
                    </a:p>
                  </a:txBody>
                  <a:tcPr/>
                </a:tc>
                <a:tc>
                  <a:txBody>
                    <a:bodyPr/>
                    <a:lstStyle/>
                    <a:p>
                      <a:pPr algn="r"/>
                      <a:r>
                        <a:rPr lang="en-MY" sz="1600"/>
                        <a:t>16</a:t>
                      </a:r>
                      <a:endParaRPr lang="en-GB" sz="1600"/>
                    </a:p>
                  </a:txBody>
                  <a:tcPr/>
                </a:tc>
                <a:extLst>
                  <a:ext uri="{0D108BD9-81ED-4DB2-BD59-A6C34878D82A}">
                    <a16:rowId xmlns:a16="http://schemas.microsoft.com/office/drawing/2014/main" val="1993765847"/>
                  </a:ext>
                </a:extLst>
              </a:tr>
              <a:tr h="316352">
                <a:tc>
                  <a:txBody>
                    <a:bodyPr/>
                    <a:lstStyle/>
                    <a:p>
                      <a:r>
                        <a:rPr lang="en-MY" sz="1600"/>
                        <a:t>Clear (None)</a:t>
                      </a:r>
                      <a:endParaRPr lang="en-GB" sz="1600"/>
                    </a:p>
                  </a:txBody>
                  <a:tcPr/>
                </a:tc>
                <a:tc>
                  <a:txBody>
                    <a:bodyPr/>
                    <a:lstStyle/>
                    <a:p>
                      <a:pPr algn="r"/>
                      <a:r>
                        <a:rPr lang="en-MY" sz="1600" dirty="0"/>
                        <a:t>16</a:t>
                      </a:r>
                      <a:endParaRPr lang="en-GB" sz="1600" dirty="0"/>
                    </a:p>
                  </a:txBody>
                  <a:tcPr/>
                </a:tc>
                <a:extLst>
                  <a:ext uri="{0D108BD9-81ED-4DB2-BD59-A6C34878D82A}">
                    <a16:rowId xmlns:a16="http://schemas.microsoft.com/office/drawing/2014/main" val="1641615516"/>
                  </a:ext>
                </a:extLst>
              </a:tr>
            </a:tbl>
          </a:graphicData>
        </a:graphic>
      </p:graphicFrame>
      <p:grpSp>
        <p:nvGrpSpPr>
          <p:cNvPr id="13" name="Group 12">
            <a:extLst>
              <a:ext uri="{FF2B5EF4-FFF2-40B4-BE49-F238E27FC236}">
                <a16:creationId xmlns:a16="http://schemas.microsoft.com/office/drawing/2014/main" id="{49DA0BCA-C622-420C-9A76-F230EB94B14F}"/>
              </a:ext>
            </a:extLst>
          </p:cNvPr>
          <p:cNvGrpSpPr/>
          <p:nvPr/>
        </p:nvGrpSpPr>
        <p:grpSpPr>
          <a:xfrm>
            <a:off x="4070350" y="2588165"/>
            <a:ext cx="2941647" cy="3189605"/>
            <a:chOff x="665894" y="1801888"/>
            <a:chExt cx="2941647" cy="3189605"/>
          </a:xfrm>
        </p:grpSpPr>
        <p:grpSp>
          <p:nvGrpSpPr>
            <p:cNvPr id="14" name="Group 13">
              <a:extLst>
                <a:ext uri="{FF2B5EF4-FFF2-40B4-BE49-F238E27FC236}">
                  <a16:creationId xmlns:a16="http://schemas.microsoft.com/office/drawing/2014/main" id="{20F81EAE-2036-46D4-9C44-7B959542B256}"/>
                </a:ext>
              </a:extLst>
            </p:cNvPr>
            <p:cNvGrpSpPr/>
            <p:nvPr/>
          </p:nvGrpSpPr>
          <p:grpSpPr>
            <a:xfrm>
              <a:off x="665894" y="2180421"/>
              <a:ext cx="2941647" cy="2811072"/>
              <a:chOff x="665894" y="2180421"/>
              <a:chExt cx="2941647" cy="2811072"/>
            </a:xfrm>
          </p:grpSpPr>
          <p:pic>
            <p:nvPicPr>
              <p:cNvPr id="21" name="Picture 2">
                <a:extLst>
                  <a:ext uri="{FF2B5EF4-FFF2-40B4-BE49-F238E27FC236}">
                    <a16:creationId xmlns:a16="http://schemas.microsoft.com/office/drawing/2014/main" id="{305FD445-DF5E-4D0E-BFD0-79390D6C30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029" t="8634" r="27909" b="7666"/>
              <a:stretch/>
            </p:blipFill>
            <p:spPr bwMode="auto">
              <a:xfrm>
                <a:off x="935591" y="2180421"/>
                <a:ext cx="2402254" cy="2334595"/>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BFAD21F9-CFB0-46A3-ACFF-8A962EE098CB}"/>
                  </a:ext>
                </a:extLst>
              </p:cNvPr>
              <p:cNvSpPr txBox="1">
                <a:spLocks/>
              </p:cNvSpPr>
              <p:nvPr/>
            </p:nvSpPr>
            <p:spPr>
              <a:xfrm>
                <a:off x="665894" y="4440472"/>
                <a:ext cx="2941647"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 TCS3200 </a:t>
                </a:r>
                <a:r>
                  <a:rPr lang="en-US" sz="1200" err="1"/>
                  <a:t>colour</a:t>
                </a:r>
                <a:r>
                  <a:rPr lang="en-US" sz="1200"/>
                  <a:t> sensor [1].</a:t>
                </a:r>
                <a:endParaRPr lang="en-MY" sz="1200"/>
              </a:p>
            </p:txBody>
          </p:sp>
        </p:grpSp>
        <p:sp>
          <p:nvSpPr>
            <p:cNvPr id="19" name="Title 1">
              <a:extLst>
                <a:ext uri="{FF2B5EF4-FFF2-40B4-BE49-F238E27FC236}">
                  <a16:creationId xmlns:a16="http://schemas.microsoft.com/office/drawing/2014/main" id="{8F16F7A3-D621-49F7-AB11-122C5800DA8E}"/>
                </a:ext>
              </a:extLst>
            </p:cNvPr>
            <p:cNvSpPr txBox="1">
              <a:spLocks/>
            </p:cNvSpPr>
            <p:nvPr/>
          </p:nvSpPr>
          <p:spPr>
            <a:xfrm>
              <a:off x="1378075" y="1801888"/>
              <a:ext cx="150985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MY" sz="1600">
                <a:solidFill>
                  <a:srgbClr val="FF0000"/>
                </a:solidFill>
                <a:effectLst/>
                <a:latin typeface="+mn-lt"/>
              </a:endParaRPr>
            </a:p>
          </p:txBody>
        </p:sp>
      </p:grpSp>
      <p:sp>
        <p:nvSpPr>
          <p:cNvPr id="23" name="Title 1">
            <a:extLst>
              <a:ext uri="{FF2B5EF4-FFF2-40B4-BE49-F238E27FC236}">
                <a16:creationId xmlns:a16="http://schemas.microsoft.com/office/drawing/2014/main" id="{4A8BBBBF-5878-4EC2-B0E4-CA61C6F42620}"/>
              </a:ext>
            </a:extLst>
          </p:cNvPr>
          <p:cNvSpPr txBox="1">
            <a:spLocks/>
          </p:cNvSpPr>
          <p:nvPr/>
        </p:nvSpPr>
        <p:spPr>
          <a:xfrm>
            <a:off x="7488954" y="311157"/>
            <a:ext cx="3864846"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20 Bottom and top views of the robot.</a:t>
            </a:r>
            <a:endParaRPr lang="en-MY" sz="1200"/>
          </a:p>
        </p:txBody>
      </p:sp>
      <p:sp>
        <p:nvSpPr>
          <p:cNvPr id="15" name="Rectangle 14">
            <a:extLst>
              <a:ext uri="{FF2B5EF4-FFF2-40B4-BE49-F238E27FC236}">
                <a16:creationId xmlns:a16="http://schemas.microsoft.com/office/drawing/2014/main" id="{EE9BC6CB-3269-4F19-B335-0E3EB5F73834}"/>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6" name="Rectangle 15">
            <a:extLst>
              <a:ext uri="{FF2B5EF4-FFF2-40B4-BE49-F238E27FC236}">
                <a16:creationId xmlns:a16="http://schemas.microsoft.com/office/drawing/2014/main" id="{E02DCE69-FAA0-4EAE-959C-ACB2A4D96FB1}"/>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17" name="Rectangle 16">
            <a:extLst>
              <a:ext uri="{FF2B5EF4-FFF2-40B4-BE49-F238E27FC236}">
                <a16:creationId xmlns:a16="http://schemas.microsoft.com/office/drawing/2014/main" id="{A918226D-3DFA-4521-BEA3-D54A48F26890}"/>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18" name="Rectangle 17">
            <a:extLst>
              <a:ext uri="{FF2B5EF4-FFF2-40B4-BE49-F238E27FC236}">
                <a16:creationId xmlns:a16="http://schemas.microsoft.com/office/drawing/2014/main" id="{9C72EC92-4FC6-43DD-9A48-EE5B1B93B591}"/>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20" name="Rectangle 19">
            <a:extLst>
              <a:ext uri="{FF2B5EF4-FFF2-40B4-BE49-F238E27FC236}">
                <a16:creationId xmlns:a16="http://schemas.microsoft.com/office/drawing/2014/main" id="{37D81DBE-1E3C-486E-9973-DD4C7139346D}"/>
              </a:ext>
            </a:extLst>
          </p:cNvPr>
          <p:cNvSpPr/>
          <p:nvPr/>
        </p:nvSpPr>
        <p:spPr>
          <a:xfrm>
            <a:off x="6491916" y="5701002"/>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24" name="Rectangle 23">
            <a:extLst>
              <a:ext uri="{FF2B5EF4-FFF2-40B4-BE49-F238E27FC236}">
                <a16:creationId xmlns:a16="http://schemas.microsoft.com/office/drawing/2014/main" id="{1594E489-F017-4EF0-9593-AEA33C652FAA}"/>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25" name="Rectangle 24">
            <a:extLst>
              <a:ext uri="{FF2B5EF4-FFF2-40B4-BE49-F238E27FC236}">
                <a16:creationId xmlns:a16="http://schemas.microsoft.com/office/drawing/2014/main" id="{68D28998-F18C-45FB-885D-56F41221C58B}"/>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26" name="Rectangle 25">
            <a:extLst>
              <a:ext uri="{FF2B5EF4-FFF2-40B4-BE49-F238E27FC236}">
                <a16:creationId xmlns:a16="http://schemas.microsoft.com/office/drawing/2014/main" id="{C0710FB8-2A8C-4D91-A45A-4C7B9ABCE183}"/>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7" name="Rectangle 26">
            <a:extLst>
              <a:ext uri="{FF2B5EF4-FFF2-40B4-BE49-F238E27FC236}">
                <a16:creationId xmlns:a16="http://schemas.microsoft.com/office/drawing/2014/main" id="{A5A420C0-B0EB-428E-95B3-93BD4C21FC22}"/>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28" name="Rectangle 27">
            <a:extLst>
              <a:ext uri="{FF2B5EF4-FFF2-40B4-BE49-F238E27FC236}">
                <a16:creationId xmlns:a16="http://schemas.microsoft.com/office/drawing/2014/main" id="{2642249A-4ED3-4B4B-96ED-CBC9AD491EA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4" name="Slide Number Placeholder 3">
            <a:extLst>
              <a:ext uri="{FF2B5EF4-FFF2-40B4-BE49-F238E27FC236}">
                <a16:creationId xmlns:a16="http://schemas.microsoft.com/office/drawing/2014/main" id="{0356F481-E142-4299-BE72-40956569F8EF}"/>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333676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Red Puck Example</a:t>
            </a:r>
            <a:endParaRPr lang="en-GB">
              <a:latin typeface="+mn-lt"/>
            </a:endParaRPr>
          </a:p>
        </p:txBody>
      </p:sp>
      <p:pic>
        <p:nvPicPr>
          <p:cNvPr id="7" name="Picture 6">
            <a:extLst>
              <a:ext uri="{FF2B5EF4-FFF2-40B4-BE49-F238E27FC236}">
                <a16:creationId xmlns:a16="http://schemas.microsoft.com/office/drawing/2014/main" id="{AA29196B-4455-4716-AAE7-D4575DE9170E}"/>
              </a:ext>
            </a:extLst>
          </p:cNvPr>
          <p:cNvPicPr>
            <a:picLocks noChangeAspect="1"/>
          </p:cNvPicPr>
          <p:nvPr/>
        </p:nvPicPr>
        <p:blipFill>
          <a:blip r:embed="rId3"/>
          <a:stretch>
            <a:fillRect/>
          </a:stretch>
        </p:blipFill>
        <p:spPr>
          <a:xfrm>
            <a:off x="1420564" y="1597378"/>
            <a:ext cx="9345329" cy="4582164"/>
          </a:xfrm>
          <a:prstGeom prst="rect">
            <a:avLst/>
          </a:prstGeom>
        </p:spPr>
      </p:pic>
      <p:sp>
        <p:nvSpPr>
          <p:cNvPr id="13" name="TextBox 12">
            <a:extLst>
              <a:ext uri="{FF2B5EF4-FFF2-40B4-BE49-F238E27FC236}">
                <a16:creationId xmlns:a16="http://schemas.microsoft.com/office/drawing/2014/main" id="{A02D3D3B-ACAB-488D-AC12-13F92E3ECC1C}"/>
              </a:ext>
            </a:extLst>
          </p:cNvPr>
          <p:cNvSpPr txBox="1"/>
          <p:nvPr/>
        </p:nvSpPr>
        <p:spPr>
          <a:xfrm>
            <a:off x="8008" y="2241709"/>
            <a:ext cx="6093228" cy="369332"/>
          </a:xfrm>
          <a:prstGeom prst="rect">
            <a:avLst/>
          </a:prstGeom>
          <a:noFill/>
        </p:spPr>
        <p:txBody>
          <a:bodyPr wrap="square">
            <a:spAutoFit/>
          </a:bodyPr>
          <a:lstStyle/>
          <a:p>
            <a:r>
              <a:rPr lang="en-MY" sz="1800" b="0" i="0" u="none" strike="noStrike" dirty="0">
                <a:solidFill>
                  <a:srgbClr val="000000"/>
                </a:solidFill>
                <a:effectLst/>
                <a:latin typeface="Calibri" panose="020F0502020204030204" pitchFamily="34" charset="0"/>
              </a:rPr>
              <a:t>*The same logic is also valid for blue and green pucks! </a:t>
            </a:r>
            <a:endParaRPr lang="en-GB" dirty="0"/>
          </a:p>
        </p:txBody>
      </p:sp>
      <p:sp>
        <p:nvSpPr>
          <p:cNvPr id="5" name="Title 1">
            <a:extLst>
              <a:ext uri="{FF2B5EF4-FFF2-40B4-BE49-F238E27FC236}">
                <a16:creationId xmlns:a16="http://schemas.microsoft.com/office/drawing/2014/main" id="{C2225D73-A87F-41F9-AA1B-2D62299BD454}"/>
              </a:ext>
            </a:extLst>
          </p:cNvPr>
          <p:cNvSpPr txBox="1">
            <a:spLocks/>
          </p:cNvSpPr>
          <p:nvPr/>
        </p:nvSpPr>
        <p:spPr>
          <a:xfrm>
            <a:off x="8008" y="1424825"/>
            <a:ext cx="1218399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26 Front view of the robot with a red puck under one of the </a:t>
            </a:r>
            <a:r>
              <a:rPr lang="en-US" sz="1200" err="1"/>
              <a:t>colour</a:t>
            </a:r>
            <a:r>
              <a:rPr lang="en-US" sz="1200"/>
              <a:t> sensors.</a:t>
            </a:r>
            <a:endParaRPr lang="en-MY" sz="1200"/>
          </a:p>
        </p:txBody>
      </p:sp>
      <p:sp>
        <p:nvSpPr>
          <p:cNvPr id="18" name="Rectangle 17">
            <a:extLst>
              <a:ext uri="{FF2B5EF4-FFF2-40B4-BE49-F238E27FC236}">
                <a16:creationId xmlns:a16="http://schemas.microsoft.com/office/drawing/2014/main" id="{280627CE-364E-488B-A553-9ED821A05753}"/>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9" name="Rectangle 18">
            <a:extLst>
              <a:ext uri="{FF2B5EF4-FFF2-40B4-BE49-F238E27FC236}">
                <a16:creationId xmlns:a16="http://schemas.microsoft.com/office/drawing/2014/main" id="{F8D90EBD-819C-4A68-8489-7C8F4B293845}"/>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20" name="Rectangle 19">
            <a:extLst>
              <a:ext uri="{FF2B5EF4-FFF2-40B4-BE49-F238E27FC236}">
                <a16:creationId xmlns:a16="http://schemas.microsoft.com/office/drawing/2014/main" id="{3582A267-C297-47C5-BA86-865F2F7E19C7}"/>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21" name="Rectangle 20">
            <a:extLst>
              <a:ext uri="{FF2B5EF4-FFF2-40B4-BE49-F238E27FC236}">
                <a16:creationId xmlns:a16="http://schemas.microsoft.com/office/drawing/2014/main" id="{DE4F6270-E769-4A54-BE7F-4DB4A39FDA74}"/>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22" name="Rectangle 21">
            <a:extLst>
              <a:ext uri="{FF2B5EF4-FFF2-40B4-BE49-F238E27FC236}">
                <a16:creationId xmlns:a16="http://schemas.microsoft.com/office/drawing/2014/main" id="{76888EFB-95E6-4668-A68E-B2A0C4434E66}"/>
              </a:ext>
            </a:extLst>
          </p:cNvPr>
          <p:cNvSpPr/>
          <p:nvPr/>
        </p:nvSpPr>
        <p:spPr>
          <a:xfrm>
            <a:off x="6491916" y="5701002"/>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23" name="Rectangle 22">
            <a:extLst>
              <a:ext uri="{FF2B5EF4-FFF2-40B4-BE49-F238E27FC236}">
                <a16:creationId xmlns:a16="http://schemas.microsoft.com/office/drawing/2014/main" id="{A5D96C5E-49B0-4DCB-BC1E-BE5B633C13BD}"/>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24" name="Rectangle 23">
            <a:extLst>
              <a:ext uri="{FF2B5EF4-FFF2-40B4-BE49-F238E27FC236}">
                <a16:creationId xmlns:a16="http://schemas.microsoft.com/office/drawing/2014/main" id="{B33F5F1F-7005-4591-8D97-1EC83F5B6912}"/>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25" name="Rectangle 24">
            <a:extLst>
              <a:ext uri="{FF2B5EF4-FFF2-40B4-BE49-F238E27FC236}">
                <a16:creationId xmlns:a16="http://schemas.microsoft.com/office/drawing/2014/main" id="{46D3E155-CE52-4C44-B810-DD967B58626F}"/>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6" name="Rectangle 25">
            <a:extLst>
              <a:ext uri="{FF2B5EF4-FFF2-40B4-BE49-F238E27FC236}">
                <a16:creationId xmlns:a16="http://schemas.microsoft.com/office/drawing/2014/main" id="{25D3756C-FD62-4570-AB43-79FFFCBE495C}"/>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27" name="Rectangle 26">
            <a:extLst>
              <a:ext uri="{FF2B5EF4-FFF2-40B4-BE49-F238E27FC236}">
                <a16:creationId xmlns:a16="http://schemas.microsoft.com/office/drawing/2014/main" id="{E9DC8594-F847-44EF-9A9F-7B9DBC9E9B04}"/>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 name="Slide Number Placeholder 2">
            <a:extLst>
              <a:ext uri="{FF2B5EF4-FFF2-40B4-BE49-F238E27FC236}">
                <a16:creationId xmlns:a16="http://schemas.microsoft.com/office/drawing/2014/main" id="{5B18523B-251B-40A8-9900-D5B228068A9E}"/>
              </a:ext>
            </a:extLst>
          </p:cNvPr>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707623760"/>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4F40-9D8B-43D6-A5D1-F4B3E11B13CA}"/>
              </a:ext>
            </a:extLst>
          </p:cNvPr>
          <p:cNvSpPr>
            <a:spLocks noGrp="1"/>
          </p:cNvSpPr>
          <p:nvPr>
            <p:ph type="ctrTitle"/>
          </p:nvPr>
        </p:nvSpPr>
        <p:spPr/>
        <p:txBody>
          <a:bodyPr>
            <a:normAutofit/>
          </a:bodyPr>
          <a:lstStyle/>
          <a:p>
            <a:pPr algn="l"/>
            <a:r>
              <a:rPr lang="en-GB" sz="4800" b="1">
                <a:latin typeface="+mn-lt"/>
              </a:rPr>
              <a:t>01		</a:t>
            </a:r>
            <a:br>
              <a:rPr lang="en-GB" sz="4800" b="1">
                <a:latin typeface="+mn-lt"/>
              </a:rPr>
            </a:br>
            <a:r>
              <a:rPr lang="en-GB" sz="4800" b="1">
                <a:latin typeface="+mn-lt"/>
              </a:rPr>
              <a:t>System Overview</a:t>
            </a:r>
          </a:p>
        </p:txBody>
      </p:sp>
      <p:sp>
        <p:nvSpPr>
          <p:cNvPr id="3" name="Subtitle 2">
            <a:extLst>
              <a:ext uri="{FF2B5EF4-FFF2-40B4-BE49-F238E27FC236}">
                <a16:creationId xmlns:a16="http://schemas.microsoft.com/office/drawing/2014/main" id="{14EC7D13-9A33-49E1-BBB8-73DF8E6042EF}"/>
              </a:ext>
            </a:extLst>
          </p:cNvPr>
          <p:cNvSpPr>
            <a:spLocks noGrp="1"/>
          </p:cNvSpPr>
          <p:nvPr>
            <p:ph type="subTitle" idx="1"/>
          </p:nvPr>
        </p:nvSpPr>
        <p:spPr>
          <a:xfrm>
            <a:off x="1524000" y="3602038"/>
            <a:ext cx="6705600" cy="1655762"/>
          </a:xfrm>
        </p:spPr>
        <p:txBody>
          <a:bodyPr/>
          <a:lstStyle/>
          <a:p>
            <a:pPr algn="l"/>
            <a:r>
              <a:rPr lang="en-MY" dirty="0"/>
              <a:t>System Block Diagram</a:t>
            </a:r>
          </a:p>
          <a:p>
            <a:pPr algn="l"/>
            <a:r>
              <a:rPr lang="en-MY" dirty="0"/>
              <a:t>Crucial Aspects of Design</a:t>
            </a:r>
          </a:p>
          <a:p>
            <a:pPr algn="l"/>
            <a:endParaRPr lang="en-GB" dirty="0"/>
          </a:p>
        </p:txBody>
      </p:sp>
      <p:sp>
        <p:nvSpPr>
          <p:cNvPr id="4" name="Rectangle 3">
            <a:extLst>
              <a:ext uri="{FF2B5EF4-FFF2-40B4-BE49-F238E27FC236}">
                <a16:creationId xmlns:a16="http://schemas.microsoft.com/office/drawing/2014/main" id="{CE78D1F5-FF46-410E-ABD5-890ADB36A450}"/>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 name="Rectangle 4">
            <a:extLst>
              <a:ext uri="{FF2B5EF4-FFF2-40B4-BE49-F238E27FC236}">
                <a16:creationId xmlns:a16="http://schemas.microsoft.com/office/drawing/2014/main" id="{4A8DC22E-9D5A-4584-BF10-F79A187F74F7}"/>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 name="Rectangle 5">
            <a:extLst>
              <a:ext uri="{FF2B5EF4-FFF2-40B4-BE49-F238E27FC236}">
                <a16:creationId xmlns:a16="http://schemas.microsoft.com/office/drawing/2014/main" id="{5DA8369D-AC65-43A6-9ABA-9A72460A9C33}"/>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 name="Rectangle 6">
            <a:extLst>
              <a:ext uri="{FF2B5EF4-FFF2-40B4-BE49-F238E27FC236}">
                <a16:creationId xmlns:a16="http://schemas.microsoft.com/office/drawing/2014/main" id="{EA8359DE-4C47-48CA-8CA0-988903CFC5AC}"/>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 name="Rectangle 7">
            <a:extLst>
              <a:ext uri="{FF2B5EF4-FFF2-40B4-BE49-F238E27FC236}">
                <a16:creationId xmlns:a16="http://schemas.microsoft.com/office/drawing/2014/main" id="{09D4CB16-0E49-4641-AB38-41951A15FE44}"/>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9" name="Rectangle 8">
            <a:extLst>
              <a:ext uri="{FF2B5EF4-FFF2-40B4-BE49-F238E27FC236}">
                <a16:creationId xmlns:a16="http://schemas.microsoft.com/office/drawing/2014/main" id="{F8B78F94-CA09-4B55-9DC2-BF17403A59B3}"/>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0" name="Rectangle 9">
            <a:extLst>
              <a:ext uri="{FF2B5EF4-FFF2-40B4-BE49-F238E27FC236}">
                <a16:creationId xmlns:a16="http://schemas.microsoft.com/office/drawing/2014/main" id="{4937C22E-9E0A-40A0-8A2E-3D45E782081D}"/>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1" name="Rectangle 10">
            <a:extLst>
              <a:ext uri="{FF2B5EF4-FFF2-40B4-BE49-F238E27FC236}">
                <a16:creationId xmlns:a16="http://schemas.microsoft.com/office/drawing/2014/main" id="{1DF8873E-47E2-4C8B-AC20-896FF852A3E2}"/>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2" name="Rectangle 11">
            <a:extLst>
              <a:ext uri="{FF2B5EF4-FFF2-40B4-BE49-F238E27FC236}">
                <a16:creationId xmlns:a16="http://schemas.microsoft.com/office/drawing/2014/main" id="{C716E594-DFB1-41A8-8A80-00B6C48EE5AE}"/>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3" name="Rectangle 12">
            <a:extLst>
              <a:ext uri="{FF2B5EF4-FFF2-40B4-BE49-F238E27FC236}">
                <a16:creationId xmlns:a16="http://schemas.microsoft.com/office/drawing/2014/main" id="{93AF16AA-168A-4DBD-B7AC-81DE210711E5}"/>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14" name="Slide Number Placeholder 13">
            <a:extLst>
              <a:ext uri="{FF2B5EF4-FFF2-40B4-BE49-F238E27FC236}">
                <a16:creationId xmlns:a16="http://schemas.microsoft.com/office/drawing/2014/main" id="{77A70139-37BD-48EC-804F-DF8197D871B3}"/>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39395915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Red Puck Example</a:t>
            </a:r>
            <a:endParaRPr lang="en-GB">
              <a:latin typeface="+mn-lt"/>
            </a:endParaRPr>
          </a:p>
        </p:txBody>
      </p:sp>
      <p:grpSp>
        <p:nvGrpSpPr>
          <p:cNvPr id="20" name="Group 19">
            <a:extLst>
              <a:ext uri="{FF2B5EF4-FFF2-40B4-BE49-F238E27FC236}">
                <a16:creationId xmlns:a16="http://schemas.microsoft.com/office/drawing/2014/main" id="{B2B0B411-9FE3-4FF0-AE0F-A19E0407A4C2}"/>
              </a:ext>
            </a:extLst>
          </p:cNvPr>
          <p:cNvGrpSpPr/>
          <p:nvPr/>
        </p:nvGrpSpPr>
        <p:grpSpPr>
          <a:xfrm>
            <a:off x="3107188" y="2403612"/>
            <a:ext cx="5977623" cy="2483457"/>
            <a:chOff x="4351095" y="2054856"/>
            <a:chExt cx="5977623" cy="2483457"/>
          </a:xfrm>
        </p:grpSpPr>
        <p:pic>
          <p:nvPicPr>
            <p:cNvPr id="21" name="Picture 20">
              <a:extLst>
                <a:ext uri="{FF2B5EF4-FFF2-40B4-BE49-F238E27FC236}">
                  <a16:creationId xmlns:a16="http://schemas.microsoft.com/office/drawing/2014/main" id="{64A53BA5-65DE-4125-ABD2-60D3D001AF5A}"/>
                </a:ext>
              </a:extLst>
            </p:cNvPr>
            <p:cNvPicPr>
              <a:picLocks noChangeAspect="1"/>
            </p:cNvPicPr>
            <p:nvPr/>
          </p:nvPicPr>
          <p:blipFill>
            <a:blip r:embed="rId3"/>
            <a:stretch>
              <a:fillRect/>
            </a:stretch>
          </p:blipFill>
          <p:spPr>
            <a:xfrm>
              <a:off x="4351095" y="2054856"/>
              <a:ext cx="5977623" cy="1930697"/>
            </a:xfrm>
            <a:prstGeom prst="rect">
              <a:avLst/>
            </a:prstGeom>
            <a:ln>
              <a:solidFill>
                <a:schemeClr val="tx1"/>
              </a:solidFill>
            </a:ln>
          </p:spPr>
        </p:pic>
        <p:sp>
          <p:nvSpPr>
            <p:cNvPr id="22" name="Title 1">
              <a:extLst>
                <a:ext uri="{FF2B5EF4-FFF2-40B4-BE49-F238E27FC236}">
                  <a16:creationId xmlns:a16="http://schemas.microsoft.com/office/drawing/2014/main" id="{46DEE1D6-9F5A-43C9-9A6B-A97F60F463BA}"/>
                </a:ext>
              </a:extLst>
            </p:cNvPr>
            <p:cNvSpPr txBox="1">
              <a:spLocks/>
            </p:cNvSpPr>
            <p:nvPr/>
          </p:nvSpPr>
          <p:spPr>
            <a:xfrm>
              <a:off x="4351095" y="3987292"/>
              <a:ext cx="5977623"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3 TCS3200 </a:t>
              </a:r>
              <a:r>
                <a:rPr lang="en-US" sz="1200" err="1"/>
                <a:t>colour</a:t>
              </a:r>
              <a:r>
                <a:rPr lang="en-US" sz="1200"/>
                <a:t> sensor block diagram [2].</a:t>
              </a:r>
              <a:endParaRPr lang="en-MY" sz="1200"/>
            </a:p>
          </p:txBody>
        </p:sp>
      </p:grpSp>
      <p:sp>
        <p:nvSpPr>
          <p:cNvPr id="6" name="Rectangle 5">
            <a:extLst>
              <a:ext uri="{FF2B5EF4-FFF2-40B4-BE49-F238E27FC236}">
                <a16:creationId xmlns:a16="http://schemas.microsoft.com/office/drawing/2014/main" id="{5F8D2CC5-EA60-4FF8-943F-280BAF64020F}"/>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7" name="Rectangle 6">
            <a:extLst>
              <a:ext uri="{FF2B5EF4-FFF2-40B4-BE49-F238E27FC236}">
                <a16:creationId xmlns:a16="http://schemas.microsoft.com/office/drawing/2014/main" id="{E337BA8D-07A4-4BBC-8990-3131E5E4CEEA}"/>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8" name="Rectangle 7">
            <a:extLst>
              <a:ext uri="{FF2B5EF4-FFF2-40B4-BE49-F238E27FC236}">
                <a16:creationId xmlns:a16="http://schemas.microsoft.com/office/drawing/2014/main" id="{93D466B4-0B81-4AAF-B646-7E5C0A3B2165}"/>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9" name="Rectangle 8">
            <a:extLst>
              <a:ext uri="{FF2B5EF4-FFF2-40B4-BE49-F238E27FC236}">
                <a16:creationId xmlns:a16="http://schemas.microsoft.com/office/drawing/2014/main" id="{5053CD28-FCB7-49E0-907C-4436D507B574}"/>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10" name="Rectangle 9">
            <a:extLst>
              <a:ext uri="{FF2B5EF4-FFF2-40B4-BE49-F238E27FC236}">
                <a16:creationId xmlns:a16="http://schemas.microsoft.com/office/drawing/2014/main" id="{9457EB10-F2A1-4131-A444-26E614655C48}"/>
              </a:ext>
            </a:extLst>
          </p:cNvPr>
          <p:cNvSpPr/>
          <p:nvPr/>
        </p:nvSpPr>
        <p:spPr>
          <a:xfrm>
            <a:off x="6491916" y="5701002"/>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11" name="Rectangle 10">
            <a:extLst>
              <a:ext uri="{FF2B5EF4-FFF2-40B4-BE49-F238E27FC236}">
                <a16:creationId xmlns:a16="http://schemas.microsoft.com/office/drawing/2014/main" id="{ED461CB9-2C83-484B-88E0-446843856126}"/>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12" name="Rectangle 11">
            <a:extLst>
              <a:ext uri="{FF2B5EF4-FFF2-40B4-BE49-F238E27FC236}">
                <a16:creationId xmlns:a16="http://schemas.microsoft.com/office/drawing/2014/main" id="{6EEE0773-3645-4D42-9ABB-2DEB3543DE09}"/>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3" name="Rectangle 12">
            <a:extLst>
              <a:ext uri="{FF2B5EF4-FFF2-40B4-BE49-F238E27FC236}">
                <a16:creationId xmlns:a16="http://schemas.microsoft.com/office/drawing/2014/main" id="{7A42F7B3-5E2D-4719-A3BD-56426C5847EE}"/>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4" name="Rectangle 13">
            <a:extLst>
              <a:ext uri="{FF2B5EF4-FFF2-40B4-BE49-F238E27FC236}">
                <a16:creationId xmlns:a16="http://schemas.microsoft.com/office/drawing/2014/main" id="{9ED6B232-8840-4909-B9AE-3C19E743E164}"/>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5" name="Rectangle 14">
            <a:extLst>
              <a:ext uri="{FF2B5EF4-FFF2-40B4-BE49-F238E27FC236}">
                <a16:creationId xmlns:a16="http://schemas.microsoft.com/office/drawing/2014/main" id="{A3BF7416-471E-4625-A394-81F9197908C5}"/>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 name="Slide Number Placeholder 2">
            <a:extLst>
              <a:ext uri="{FF2B5EF4-FFF2-40B4-BE49-F238E27FC236}">
                <a16:creationId xmlns:a16="http://schemas.microsoft.com/office/drawing/2014/main" id="{857EE084-421C-44E9-90BD-22CAC83E5932}"/>
              </a:ext>
            </a:extLst>
          </p:cNvPr>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147235394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Colour Sensing Mechanism</a:t>
            </a:r>
            <a:br>
              <a:rPr lang="en-MY">
                <a:latin typeface="+mn-lt"/>
              </a:rPr>
            </a:br>
            <a:r>
              <a:rPr lang="en-MY">
                <a:latin typeface="+mn-lt"/>
              </a:rPr>
              <a:t>(Software)</a:t>
            </a:r>
            <a:endParaRPr lang="en-GB">
              <a:latin typeface="+mn-lt"/>
            </a:endParaRPr>
          </a:p>
        </p:txBody>
      </p:sp>
      <p:pic>
        <p:nvPicPr>
          <p:cNvPr id="14" name="Picture 13">
            <a:extLst>
              <a:ext uri="{FF2B5EF4-FFF2-40B4-BE49-F238E27FC236}">
                <a16:creationId xmlns:a16="http://schemas.microsoft.com/office/drawing/2014/main" id="{DCBF9D56-7BE4-4E18-A11F-8EAD4D02EE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048016" y="378042"/>
            <a:ext cx="4460125" cy="5707782"/>
          </a:xfrm>
          <a:prstGeom prst="rect">
            <a:avLst/>
          </a:prstGeom>
        </p:spPr>
      </p:pic>
      <p:sp>
        <p:nvSpPr>
          <p:cNvPr id="10" name="Rectangle 9">
            <a:extLst>
              <a:ext uri="{FF2B5EF4-FFF2-40B4-BE49-F238E27FC236}">
                <a16:creationId xmlns:a16="http://schemas.microsoft.com/office/drawing/2014/main" id="{3001AE61-007E-482D-BF80-7F1D76459359}"/>
              </a:ext>
            </a:extLst>
          </p:cNvPr>
          <p:cNvSpPr/>
          <p:nvPr/>
        </p:nvSpPr>
        <p:spPr>
          <a:xfrm>
            <a:off x="6754092" y="207819"/>
            <a:ext cx="4754050" cy="611041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4B752769-2100-4190-96E3-B0A59823D79C}"/>
              </a:ext>
            </a:extLst>
          </p:cNvPr>
          <p:cNvGrpSpPr/>
          <p:nvPr/>
        </p:nvGrpSpPr>
        <p:grpSpPr>
          <a:xfrm>
            <a:off x="0" y="1629793"/>
            <a:ext cx="6337301" cy="3282501"/>
            <a:chOff x="0" y="1629793"/>
            <a:chExt cx="6337301" cy="3282501"/>
          </a:xfrm>
        </p:grpSpPr>
        <p:grpSp>
          <p:nvGrpSpPr>
            <p:cNvPr id="5" name="Group 4">
              <a:extLst>
                <a:ext uri="{FF2B5EF4-FFF2-40B4-BE49-F238E27FC236}">
                  <a16:creationId xmlns:a16="http://schemas.microsoft.com/office/drawing/2014/main" id="{997119F1-3AD9-41BE-85C0-4811393BEE60}"/>
                </a:ext>
              </a:extLst>
            </p:cNvPr>
            <p:cNvGrpSpPr/>
            <p:nvPr/>
          </p:nvGrpSpPr>
          <p:grpSpPr>
            <a:xfrm>
              <a:off x="1" y="1629793"/>
              <a:ext cx="6337300" cy="3173412"/>
              <a:chOff x="-4108239" y="1611179"/>
              <a:chExt cx="6337300" cy="3173412"/>
            </a:xfrm>
          </p:grpSpPr>
          <p:sp>
            <p:nvSpPr>
              <p:cNvPr id="13" name="Rectangle 12">
                <a:extLst>
                  <a:ext uri="{FF2B5EF4-FFF2-40B4-BE49-F238E27FC236}">
                    <a16:creationId xmlns:a16="http://schemas.microsoft.com/office/drawing/2014/main" id="{13E62286-10F4-4742-BB7D-9464858A0AD4}"/>
                  </a:ext>
                </a:extLst>
              </p:cNvPr>
              <p:cNvSpPr/>
              <p:nvPr/>
            </p:nvSpPr>
            <p:spPr>
              <a:xfrm>
                <a:off x="-4108239" y="1611179"/>
                <a:ext cx="6337300" cy="3173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B09F20F6-470B-4A3C-BD28-3C50B1511801}"/>
                  </a:ext>
                </a:extLst>
              </p:cNvPr>
              <p:cNvPicPr>
                <a:picLocks noChangeAspect="1"/>
              </p:cNvPicPr>
              <p:nvPr/>
            </p:nvPicPr>
            <p:blipFill>
              <a:blip r:embed="rId4"/>
              <a:stretch>
                <a:fillRect/>
              </a:stretch>
            </p:blipFill>
            <p:spPr>
              <a:xfrm>
                <a:off x="-3864775" y="1735139"/>
                <a:ext cx="5431971" cy="2831274"/>
              </a:xfrm>
              <a:prstGeom prst="rect">
                <a:avLst/>
              </a:prstGeom>
            </p:spPr>
          </p:pic>
        </p:grpSp>
        <p:sp>
          <p:nvSpPr>
            <p:cNvPr id="31" name="Title 1">
              <a:extLst>
                <a:ext uri="{FF2B5EF4-FFF2-40B4-BE49-F238E27FC236}">
                  <a16:creationId xmlns:a16="http://schemas.microsoft.com/office/drawing/2014/main" id="{8A1BEC9C-E810-420E-8171-8E9B1629A89B}"/>
                </a:ext>
              </a:extLst>
            </p:cNvPr>
            <p:cNvSpPr txBox="1">
              <a:spLocks/>
            </p:cNvSpPr>
            <p:nvPr/>
          </p:nvSpPr>
          <p:spPr>
            <a:xfrm>
              <a:off x="0" y="4361273"/>
              <a:ext cx="609600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a:t>Fig. 28 Top-level schematics of the </a:t>
              </a:r>
              <a:r>
                <a:rPr lang="en-US" sz="1000" err="1"/>
                <a:t>colour</a:t>
              </a:r>
              <a:r>
                <a:rPr lang="en-US" sz="1000"/>
                <a:t> sensing subsystem.</a:t>
              </a:r>
              <a:endParaRPr lang="en-MY" sz="1000"/>
            </a:p>
          </p:txBody>
        </p:sp>
      </p:grpSp>
      <p:grpSp>
        <p:nvGrpSpPr>
          <p:cNvPr id="3" name="Group 2">
            <a:extLst>
              <a:ext uri="{FF2B5EF4-FFF2-40B4-BE49-F238E27FC236}">
                <a16:creationId xmlns:a16="http://schemas.microsoft.com/office/drawing/2014/main" id="{FB08764E-0368-4E13-B373-35E52F395F1D}"/>
              </a:ext>
            </a:extLst>
          </p:cNvPr>
          <p:cNvGrpSpPr/>
          <p:nvPr/>
        </p:nvGrpSpPr>
        <p:grpSpPr>
          <a:xfrm>
            <a:off x="-134684" y="4973280"/>
            <a:ext cx="6096000" cy="1607860"/>
            <a:chOff x="-134684" y="4973280"/>
            <a:chExt cx="6096000" cy="1607860"/>
          </a:xfrm>
        </p:grpSpPr>
        <p:grpSp>
          <p:nvGrpSpPr>
            <p:cNvPr id="30" name="Group 29">
              <a:extLst>
                <a:ext uri="{FF2B5EF4-FFF2-40B4-BE49-F238E27FC236}">
                  <a16:creationId xmlns:a16="http://schemas.microsoft.com/office/drawing/2014/main" id="{BA45E8B6-48CD-4E56-AF6E-0CBA21FD3388}"/>
                </a:ext>
              </a:extLst>
            </p:cNvPr>
            <p:cNvGrpSpPr/>
            <p:nvPr/>
          </p:nvGrpSpPr>
          <p:grpSpPr>
            <a:xfrm>
              <a:off x="387516" y="4973280"/>
              <a:ext cx="5573800" cy="1149854"/>
              <a:chOff x="387516" y="4973280"/>
              <a:chExt cx="5573800" cy="1149854"/>
            </a:xfrm>
          </p:grpSpPr>
          <p:pic>
            <p:nvPicPr>
              <p:cNvPr id="8" name="Picture 7">
                <a:extLst>
                  <a:ext uri="{FF2B5EF4-FFF2-40B4-BE49-F238E27FC236}">
                    <a16:creationId xmlns:a16="http://schemas.microsoft.com/office/drawing/2014/main" id="{6B325F0D-9890-492F-92C9-7F8B2137AD4D}"/>
                  </a:ext>
                </a:extLst>
              </p:cNvPr>
              <p:cNvPicPr>
                <a:picLocks noChangeAspect="1"/>
              </p:cNvPicPr>
              <p:nvPr/>
            </p:nvPicPr>
            <p:blipFill>
              <a:blip r:embed="rId5"/>
              <a:stretch>
                <a:fillRect/>
              </a:stretch>
            </p:blipFill>
            <p:spPr>
              <a:xfrm>
                <a:off x="1570019" y="4973280"/>
                <a:ext cx="4391297" cy="1149854"/>
              </a:xfrm>
              <a:prstGeom prst="rect">
                <a:avLst/>
              </a:prstGeom>
            </p:spPr>
          </p:pic>
          <p:sp>
            <p:nvSpPr>
              <p:cNvPr id="6" name="TextBox 5">
                <a:extLst>
                  <a:ext uri="{FF2B5EF4-FFF2-40B4-BE49-F238E27FC236}">
                    <a16:creationId xmlns:a16="http://schemas.microsoft.com/office/drawing/2014/main" id="{D3896F35-14B8-4FA9-9C19-2543040D7C68}"/>
                  </a:ext>
                </a:extLst>
              </p:cNvPr>
              <p:cNvSpPr txBox="1"/>
              <p:nvPr/>
            </p:nvSpPr>
            <p:spPr>
              <a:xfrm>
                <a:off x="387516" y="5063811"/>
                <a:ext cx="1291507" cy="307777"/>
              </a:xfrm>
              <a:prstGeom prst="rect">
                <a:avLst/>
              </a:prstGeom>
              <a:noFill/>
            </p:spPr>
            <p:txBody>
              <a:bodyPr wrap="none" rtlCol="0">
                <a:spAutoFit/>
              </a:bodyPr>
              <a:lstStyle/>
              <a:p>
                <a:r>
                  <a:rPr lang="en-MY" sz="1400"/>
                  <a:t>(PWM repeats)</a:t>
                </a:r>
                <a:endParaRPr lang="en-GB" sz="1400"/>
              </a:p>
            </p:txBody>
          </p:sp>
        </p:grpSp>
        <p:sp>
          <p:nvSpPr>
            <p:cNvPr id="77" name="Title 1">
              <a:extLst>
                <a:ext uri="{FF2B5EF4-FFF2-40B4-BE49-F238E27FC236}">
                  <a16:creationId xmlns:a16="http://schemas.microsoft.com/office/drawing/2014/main" id="{96E9B0A4-9B4F-4774-8A1A-B81154DCF91C}"/>
                </a:ext>
              </a:extLst>
            </p:cNvPr>
            <p:cNvSpPr txBox="1">
              <a:spLocks/>
            </p:cNvSpPr>
            <p:nvPr/>
          </p:nvSpPr>
          <p:spPr>
            <a:xfrm>
              <a:off x="-134684" y="6030119"/>
              <a:ext cx="609600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
                <a:t>Fig. 29 Counter captures number of output waves.</a:t>
              </a:r>
              <a:endParaRPr lang="en-MY" sz="1000"/>
            </a:p>
          </p:txBody>
        </p:sp>
      </p:grpSp>
      <p:sp>
        <p:nvSpPr>
          <p:cNvPr id="32" name="Rectangle 31">
            <a:extLst>
              <a:ext uri="{FF2B5EF4-FFF2-40B4-BE49-F238E27FC236}">
                <a16:creationId xmlns:a16="http://schemas.microsoft.com/office/drawing/2014/main" id="{CB64188F-B9B2-48B3-B496-43181E124AD2}"/>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33" name="Rectangle 32">
            <a:extLst>
              <a:ext uri="{FF2B5EF4-FFF2-40B4-BE49-F238E27FC236}">
                <a16:creationId xmlns:a16="http://schemas.microsoft.com/office/drawing/2014/main" id="{6B2F9C2B-48A7-4920-BA9B-D34274F5D863}"/>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34" name="Rectangle 33">
            <a:extLst>
              <a:ext uri="{FF2B5EF4-FFF2-40B4-BE49-F238E27FC236}">
                <a16:creationId xmlns:a16="http://schemas.microsoft.com/office/drawing/2014/main" id="{7D138A57-DF04-4E84-8613-2ABBA9194E10}"/>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Motion Flow &amp; Key Methods</a:t>
            </a:r>
            <a:endParaRPr lang="en-MY" sz="1400"/>
          </a:p>
        </p:txBody>
      </p:sp>
      <p:sp>
        <p:nvSpPr>
          <p:cNvPr id="35" name="Rectangle 34">
            <a:extLst>
              <a:ext uri="{FF2B5EF4-FFF2-40B4-BE49-F238E27FC236}">
                <a16:creationId xmlns:a16="http://schemas.microsoft.com/office/drawing/2014/main" id="{5915D688-BA1E-4067-8B1D-9C9068C62876}"/>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Movement Mechanism</a:t>
            </a:r>
            <a:endParaRPr lang="en-MY" sz="1400"/>
          </a:p>
        </p:txBody>
      </p:sp>
      <p:sp>
        <p:nvSpPr>
          <p:cNvPr id="36" name="Rectangle 35">
            <a:extLst>
              <a:ext uri="{FF2B5EF4-FFF2-40B4-BE49-F238E27FC236}">
                <a16:creationId xmlns:a16="http://schemas.microsoft.com/office/drawing/2014/main" id="{97DA5EA6-DD11-4779-BCFC-5826FCC6277E}"/>
              </a:ext>
            </a:extLst>
          </p:cNvPr>
          <p:cNvSpPr/>
          <p:nvPr/>
        </p:nvSpPr>
        <p:spPr>
          <a:xfrm>
            <a:off x="6491916" y="5701002"/>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Colour</a:t>
            </a:r>
            <a:r>
              <a:rPr lang="en-US" sz="1400"/>
              <a:t> Sensing Mechanism</a:t>
            </a:r>
            <a:endParaRPr lang="en-MY" sz="1400"/>
          </a:p>
        </p:txBody>
      </p:sp>
      <p:sp>
        <p:nvSpPr>
          <p:cNvPr id="37" name="Rectangle 36">
            <a:extLst>
              <a:ext uri="{FF2B5EF4-FFF2-40B4-BE49-F238E27FC236}">
                <a16:creationId xmlns:a16="http://schemas.microsoft.com/office/drawing/2014/main" id="{66D17B43-8C29-4210-A606-5ED88990BE7C}"/>
              </a:ext>
            </a:extLst>
          </p:cNvPr>
          <p:cNvSpPr/>
          <p:nvPr/>
        </p:nvSpPr>
        <p:spPr>
          <a:xfrm>
            <a:off x="7890229" y="6400800"/>
            <a:ext cx="1385743" cy="697591"/>
          </a:xfrm>
          <a:prstGeom prst="rect">
            <a:avLst/>
          </a:prstGeom>
          <a:solidFill>
            <a:schemeClr val="accent5">
              <a:lumMod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Puck Handling Mechanism</a:t>
            </a:r>
            <a:endParaRPr lang="en-MY" sz="1400"/>
          </a:p>
        </p:txBody>
      </p:sp>
      <p:sp>
        <p:nvSpPr>
          <p:cNvPr id="38" name="Rectangle 37">
            <a:extLst>
              <a:ext uri="{FF2B5EF4-FFF2-40B4-BE49-F238E27FC236}">
                <a16:creationId xmlns:a16="http://schemas.microsoft.com/office/drawing/2014/main" id="{79BEE202-A84B-4F7F-861B-DB50DC018FDF}"/>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39" name="Rectangle 38">
            <a:extLst>
              <a:ext uri="{FF2B5EF4-FFF2-40B4-BE49-F238E27FC236}">
                <a16:creationId xmlns:a16="http://schemas.microsoft.com/office/drawing/2014/main" id="{68156368-7B5F-43D1-B6D4-542B29FE8174}"/>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40" name="Rectangle 39">
            <a:extLst>
              <a:ext uri="{FF2B5EF4-FFF2-40B4-BE49-F238E27FC236}">
                <a16:creationId xmlns:a16="http://schemas.microsoft.com/office/drawing/2014/main" id="{F0D7DEB1-AF00-4283-963D-EE440515AD6D}"/>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41" name="Rectangle 40">
            <a:extLst>
              <a:ext uri="{FF2B5EF4-FFF2-40B4-BE49-F238E27FC236}">
                <a16:creationId xmlns:a16="http://schemas.microsoft.com/office/drawing/2014/main" id="{52DB53B4-37DE-4C41-B932-6969E91FF361}"/>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7" name="Slide Number Placeholder 6">
            <a:extLst>
              <a:ext uri="{FF2B5EF4-FFF2-40B4-BE49-F238E27FC236}">
                <a16:creationId xmlns:a16="http://schemas.microsoft.com/office/drawing/2014/main" id="{DE548F85-4533-4A7B-92EF-80D67A1B54F1}"/>
              </a:ext>
            </a:extLst>
          </p:cNvPr>
          <p:cNvSpPr>
            <a:spLocks noGrp="1"/>
          </p:cNvSpPr>
          <p:nvPr>
            <p:ph type="sldNum" sz="quarter" idx="12"/>
          </p:nvPr>
        </p:nvSpPr>
        <p:spPr/>
        <p:txBody>
          <a:bodyPr/>
          <a:lstStyle/>
          <a:p>
            <a:fld id="{330EA680-D336-4FF7-8B7A-9848BB0A1C32}" type="slidenum">
              <a:rPr lang="en-US" smtClean="0"/>
              <a:t>41</a:t>
            </a:fld>
            <a:endParaRPr lang="en-US"/>
          </a:p>
        </p:txBody>
      </p:sp>
      <p:sp>
        <p:nvSpPr>
          <p:cNvPr id="42" name="Title 1">
            <a:extLst>
              <a:ext uri="{FF2B5EF4-FFF2-40B4-BE49-F238E27FC236}">
                <a16:creationId xmlns:a16="http://schemas.microsoft.com/office/drawing/2014/main" id="{5E4F07F5-EB50-491E-B6B9-98C3B566D311}"/>
              </a:ext>
            </a:extLst>
          </p:cNvPr>
          <p:cNvSpPr txBox="1">
            <a:spLocks/>
          </p:cNvSpPr>
          <p:nvPr/>
        </p:nvSpPr>
        <p:spPr>
          <a:xfrm>
            <a:off x="6238097" y="-188103"/>
            <a:ext cx="578604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27 Flow diagram of the </a:t>
            </a:r>
            <a:r>
              <a:rPr lang="en-US" sz="1200" err="1"/>
              <a:t>colour</a:t>
            </a:r>
            <a:r>
              <a:rPr lang="en-US" sz="1200"/>
              <a:t> sensing mechanism.</a:t>
            </a:r>
            <a:endParaRPr lang="en-MY" sz="1200"/>
          </a:p>
        </p:txBody>
      </p:sp>
      <p:grpSp>
        <p:nvGrpSpPr>
          <p:cNvPr id="43" name="Group 42">
            <a:extLst>
              <a:ext uri="{FF2B5EF4-FFF2-40B4-BE49-F238E27FC236}">
                <a16:creationId xmlns:a16="http://schemas.microsoft.com/office/drawing/2014/main" id="{4C01C5E8-0486-4983-AF10-7FE172D7CC9C}"/>
              </a:ext>
            </a:extLst>
          </p:cNvPr>
          <p:cNvGrpSpPr/>
          <p:nvPr/>
        </p:nvGrpSpPr>
        <p:grpSpPr>
          <a:xfrm>
            <a:off x="0" y="2005664"/>
            <a:ext cx="12172398" cy="4537359"/>
            <a:chOff x="0" y="2149608"/>
            <a:chExt cx="12172398" cy="4384940"/>
          </a:xfrm>
        </p:grpSpPr>
        <p:sp>
          <p:nvSpPr>
            <p:cNvPr id="44" name="Rectangle 43">
              <a:extLst>
                <a:ext uri="{FF2B5EF4-FFF2-40B4-BE49-F238E27FC236}">
                  <a16:creationId xmlns:a16="http://schemas.microsoft.com/office/drawing/2014/main" id="{A2B8ADC0-58B5-4BCA-98FA-0AC9052B6E9E}"/>
                </a:ext>
              </a:extLst>
            </p:cNvPr>
            <p:cNvSpPr/>
            <p:nvPr/>
          </p:nvSpPr>
          <p:spPr>
            <a:xfrm>
              <a:off x="0" y="2149608"/>
              <a:ext cx="12172398" cy="4384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a:extLst>
                <a:ext uri="{FF2B5EF4-FFF2-40B4-BE49-F238E27FC236}">
                  <a16:creationId xmlns:a16="http://schemas.microsoft.com/office/drawing/2014/main" id="{06D187E6-115F-4BCB-A339-A6135C12728E}"/>
                </a:ext>
              </a:extLst>
            </p:cNvPr>
            <p:cNvGrpSpPr/>
            <p:nvPr/>
          </p:nvGrpSpPr>
          <p:grpSpPr>
            <a:xfrm>
              <a:off x="939960" y="2842689"/>
              <a:ext cx="10468316" cy="2509741"/>
              <a:chOff x="1139484" y="1538954"/>
              <a:chExt cx="10468316" cy="2509741"/>
            </a:xfrm>
          </p:grpSpPr>
          <p:sp>
            <p:nvSpPr>
              <p:cNvPr id="46" name="TextBox 45">
                <a:extLst>
                  <a:ext uri="{FF2B5EF4-FFF2-40B4-BE49-F238E27FC236}">
                    <a16:creationId xmlns:a16="http://schemas.microsoft.com/office/drawing/2014/main" id="{9CDFC805-000E-4EA8-B477-571FDEB52F8A}"/>
                  </a:ext>
                </a:extLst>
              </p:cNvPr>
              <p:cNvSpPr txBox="1"/>
              <p:nvPr/>
            </p:nvSpPr>
            <p:spPr>
              <a:xfrm>
                <a:off x="3745012" y="3300720"/>
                <a:ext cx="2146735" cy="523220"/>
              </a:xfrm>
              <a:prstGeom prst="rect">
                <a:avLst/>
              </a:prstGeom>
              <a:noFill/>
            </p:spPr>
            <p:txBody>
              <a:bodyPr wrap="square" rtlCol="0">
                <a:spAutoFit/>
              </a:bodyPr>
              <a:lstStyle/>
              <a:p>
                <a:pPr algn="ctr"/>
                <a:r>
                  <a:rPr lang="en-MY" sz="1400"/>
                  <a:t>Output frequency</a:t>
                </a:r>
              </a:p>
              <a:p>
                <a:pPr algn="ctr"/>
                <a:r>
                  <a:rPr lang="en-MY" sz="1400"/>
                  <a:t>(OUT)</a:t>
                </a:r>
                <a:endParaRPr lang="en-GB" sz="1400"/>
              </a:p>
            </p:txBody>
          </p:sp>
          <p:pic>
            <p:nvPicPr>
              <p:cNvPr id="47" name="Picture 2">
                <a:extLst>
                  <a:ext uri="{FF2B5EF4-FFF2-40B4-BE49-F238E27FC236}">
                    <a16:creationId xmlns:a16="http://schemas.microsoft.com/office/drawing/2014/main" id="{9582D89E-ECF1-4F6B-A63A-9CD9199A5CEC}"/>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5128" b="5128"/>
              <a:stretch/>
            </p:blipFill>
            <p:spPr bwMode="auto">
              <a:xfrm>
                <a:off x="1139484" y="1538954"/>
                <a:ext cx="2582476" cy="250974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CCF3BF5-C972-4261-BD0B-1BE383ACEBA8}"/>
                  </a:ext>
                </a:extLst>
              </p:cNvPr>
              <p:cNvGrpSpPr>
                <a:grpSpLocks noChangeAspect="1"/>
              </p:cNvGrpSpPr>
              <p:nvPr/>
            </p:nvGrpSpPr>
            <p:grpSpPr>
              <a:xfrm>
                <a:off x="5791200" y="2027343"/>
                <a:ext cx="5816600" cy="1534987"/>
                <a:chOff x="5249100" y="1166862"/>
                <a:chExt cx="5715000" cy="1508176"/>
              </a:xfrm>
            </p:grpSpPr>
            <p:sp>
              <p:nvSpPr>
                <p:cNvPr id="56" name="TextBox 55">
                  <a:extLst>
                    <a:ext uri="{FF2B5EF4-FFF2-40B4-BE49-F238E27FC236}">
                      <a16:creationId xmlns:a16="http://schemas.microsoft.com/office/drawing/2014/main" id="{1A13201D-84ED-4371-AA45-0767CC0D4DEA}"/>
                    </a:ext>
                  </a:extLst>
                </p:cNvPr>
                <p:cNvSpPr txBox="1"/>
                <p:nvPr/>
              </p:nvSpPr>
              <p:spPr>
                <a:xfrm>
                  <a:off x="6321716" y="2444206"/>
                  <a:ext cx="3866387" cy="230832"/>
                </a:xfrm>
                <a:prstGeom prst="rect">
                  <a:avLst/>
                </a:prstGeom>
                <a:noFill/>
              </p:spPr>
              <p:txBody>
                <a:bodyPr wrap="square" rtlCol="0">
                  <a:spAutoFit/>
                </a:bodyPr>
                <a:lstStyle/>
                <a:p>
                  <a:pPr algn="ctr"/>
                  <a:r>
                    <a:rPr lang="en-MY" sz="900">
                      <a:latin typeface="+mj-lt"/>
                    </a:rPr>
                    <a:t>Fig. 13 </a:t>
                  </a:r>
                  <a:r>
                    <a:rPr lang="en-MY" sz="900" err="1">
                      <a:latin typeface="+mj-lt"/>
                    </a:rPr>
                    <a:t>PSoC</a:t>
                  </a:r>
                  <a:r>
                    <a:rPr lang="en-MY" sz="900">
                      <a:latin typeface="+mj-lt"/>
                    </a:rPr>
                    <a:t> 5LP prototyping kit (CY8CKIT-059) [8].</a:t>
                  </a:r>
                </a:p>
              </p:txBody>
            </p:sp>
            <p:pic>
              <p:nvPicPr>
                <p:cNvPr id="57" name="Picture 2">
                  <a:extLst>
                    <a:ext uri="{FF2B5EF4-FFF2-40B4-BE49-F238E27FC236}">
                      <a16:creationId xmlns:a16="http://schemas.microsoft.com/office/drawing/2014/main" id="{95F79B83-CB6B-47C6-A856-67BE8976FC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7310" b="26562"/>
                <a:stretch/>
              </p:blipFill>
              <p:spPr bwMode="auto">
                <a:xfrm rot="10800000">
                  <a:off x="5249100" y="1166862"/>
                  <a:ext cx="5715000" cy="13181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9" name="Straight Arrow Connector 48">
                <a:extLst>
                  <a:ext uri="{FF2B5EF4-FFF2-40B4-BE49-F238E27FC236}">
                    <a16:creationId xmlns:a16="http://schemas.microsoft.com/office/drawing/2014/main" id="{BCEC3578-1ECD-416F-8F90-26B295EA7A26}"/>
                  </a:ext>
                </a:extLst>
              </p:cNvPr>
              <p:cNvCxnSpPr/>
              <p:nvPr/>
            </p:nvCxnSpPr>
            <p:spPr>
              <a:xfrm>
                <a:off x="3826505" y="1905000"/>
                <a:ext cx="1774195" cy="0"/>
              </a:xfrm>
              <a:prstGeom prst="straightConnector1">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89DBA6-48A6-4A35-991F-FF6AFDE4D7EA}"/>
                  </a:ext>
                </a:extLst>
              </p:cNvPr>
              <p:cNvCxnSpPr/>
              <p:nvPr/>
            </p:nvCxnSpPr>
            <p:spPr>
              <a:xfrm>
                <a:off x="3826504" y="2425700"/>
                <a:ext cx="1774195" cy="0"/>
              </a:xfrm>
              <a:prstGeom prst="straightConnector1">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B867A4-55B1-493B-992E-E9B776D76459}"/>
                  </a:ext>
                </a:extLst>
              </p:cNvPr>
              <p:cNvCxnSpPr/>
              <p:nvPr/>
            </p:nvCxnSpPr>
            <p:spPr>
              <a:xfrm>
                <a:off x="3826504" y="2981960"/>
                <a:ext cx="1774195" cy="0"/>
              </a:xfrm>
              <a:prstGeom prst="straightConnector1">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D376DF1-D8D1-40FA-9DA0-AAD3AF72BF18}"/>
                  </a:ext>
                </a:extLst>
              </p:cNvPr>
              <p:cNvSpPr txBox="1"/>
              <p:nvPr/>
            </p:nvSpPr>
            <p:spPr>
              <a:xfrm>
                <a:off x="3705996" y="1652665"/>
                <a:ext cx="2146735" cy="523220"/>
              </a:xfrm>
              <a:prstGeom prst="rect">
                <a:avLst/>
              </a:prstGeom>
              <a:noFill/>
            </p:spPr>
            <p:txBody>
              <a:bodyPr wrap="square" rtlCol="0">
                <a:spAutoFit/>
              </a:bodyPr>
              <a:lstStyle/>
              <a:p>
                <a:pPr algn="ctr"/>
                <a:r>
                  <a:rPr lang="en-MY" sz="1400"/>
                  <a:t>LEDs on and off </a:t>
                </a:r>
              </a:p>
              <a:p>
                <a:pPr algn="ctr"/>
                <a:r>
                  <a:rPr lang="en-MY" sz="1400"/>
                  <a:t>(LED)</a:t>
                </a:r>
                <a:endParaRPr lang="en-GB" sz="1400"/>
              </a:p>
            </p:txBody>
          </p:sp>
          <p:sp>
            <p:nvSpPr>
              <p:cNvPr id="53" name="TextBox 52">
                <a:extLst>
                  <a:ext uri="{FF2B5EF4-FFF2-40B4-BE49-F238E27FC236}">
                    <a16:creationId xmlns:a16="http://schemas.microsoft.com/office/drawing/2014/main" id="{2802A9FF-1E69-4303-AA29-9B9DF13EF153}"/>
                  </a:ext>
                </a:extLst>
              </p:cNvPr>
              <p:cNvSpPr txBox="1"/>
              <p:nvPr/>
            </p:nvSpPr>
            <p:spPr>
              <a:xfrm>
                <a:off x="3705995" y="2165351"/>
                <a:ext cx="2146735" cy="523220"/>
              </a:xfrm>
              <a:prstGeom prst="rect">
                <a:avLst/>
              </a:prstGeom>
              <a:noFill/>
            </p:spPr>
            <p:txBody>
              <a:bodyPr wrap="square" rtlCol="0">
                <a:spAutoFit/>
              </a:bodyPr>
              <a:lstStyle/>
              <a:p>
                <a:pPr algn="ctr"/>
                <a:r>
                  <a:rPr lang="en-MY" sz="1400"/>
                  <a:t>Output frequency scaling (S0 &amp; S1)</a:t>
                </a:r>
                <a:endParaRPr lang="en-GB" sz="1400"/>
              </a:p>
            </p:txBody>
          </p:sp>
          <p:sp>
            <p:nvSpPr>
              <p:cNvPr id="54" name="TextBox 53">
                <a:extLst>
                  <a:ext uri="{FF2B5EF4-FFF2-40B4-BE49-F238E27FC236}">
                    <a16:creationId xmlns:a16="http://schemas.microsoft.com/office/drawing/2014/main" id="{841A050C-28BF-4F95-8F9A-3D9069BD999D}"/>
                  </a:ext>
                </a:extLst>
              </p:cNvPr>
              <p:cNvSpPr txBox="1"/>
              <p:nvPr/>
            </p:nvSpPr>
            <p:spPr>
              <a:xfrm>
                <a:off x="3766250" y="2731528"/>
                <a:ext cx="2146735" cy="523220"/>
              </a:xfrm>
              <a:prstGeom prst="rect">
                <a:avLst/>
              </a:prstGeom>
              <a:noFill/>
            </p:spPr>
            <p:txBody>
              <a:bodyPr wrap="square" rtlCol="0">
                <a:spAutoFit/>
              </a:bodyPr>
              <a:lstStyle/>
              <a:p>
                <a:pPr algn="ctr"/>
                <a:r>
                  <a:rPr lang="en-MY" sz="1400"/>
                  <a:t>Photodiode type </a:t>
                </a:r>
              </a:p>
              <a:p>
                <a:pPr algn="ctr"/>
                <a:r>
                  <a:rPr lang="en-MY" sz="1400"/>
                  <a:t>(S2 &amp; S3)</a:t>
                </a:r>
                <a:endParaRPr lang="en-GB" sz="1400"/>
              </a:p>
            </p:txBody>
          </p:sp>
          <p:cxnSp>
            <p:nvCxnSpPr>
              <p:cNvPr id="55" name="Straight Arrow Connector 54">
                <a:extLst>
                  <a:ext uri="{FF2B5EF4-FFF2-40B4-BE49-F238E27FC236}">
                    <a16:creationId xmlns:a16="http://schemas.microsoft.com/office/drawing/2014/main" id="{4290B832-85B7-45D5-ACED-A2BFA2716A72}"/>
                  </a:ext>
                </a:extLst>
              </p:cNvPr>
              <p:cNvCxnSpPr>
                <a:cxnSpLocks/>
              </p:cNvCxnSpPr>
              <p:nvPr/>
            </p:nvCxnSpPr>
            <p:spPr>
              <a:xfrm>
                <a:off x="3805266" y="3551152"/>
                <a:ext cx="1774195" cy="0"/>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346417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F006EF48-15D4-4758-9516-6B67EBE076F8}"/>
              </a:ext>
            </a:extLst>
          </p:cNvPr>
          <p:cNvSpPr/>
          <p:nvPr/>
        </p:nvSpPr>
        <p:spPr>
          <a:xfrm>
            <a:off x="5490009" y="2243968"/>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1" name="Rectangle 120">
            <a:extLst>
              <a:ext uri="{FF2B5EF4-FFF2-40B4-BE49-F238E27FC236}">
                <a16:creationId xmlns:a16="http://schemas.microsoft.com/office/drawing/2014/main" id="{C8E5349A-7834-49C2-B078-40CC675051CB}"/>
              </a:ext>
            </a:extLst>
          </p:cNvPr>
          <p:cNvSpPr/>
          <p:nvPr/>
        </p:nvSpPr>
        <p:spPr>
          <a:xfrm>
            <a:off x="6120000" y="2243968"/>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2" name="Rectangle 121">
            <a:extLst>
              <a:ext uri="{FF2B5EF4-FFF2-40B4-BE49-F238E27FC236}">
                <a16:creationId xmlns:a16="http://schemas.microsoft.com/office/drawing/2014/main" id="{4DEDCB14-B319-4912-930D-ED8FAD6D843B}"/>
              </a:ext>
            </a:extLst>
          </p:cNvPr>
          <p:cNvSpPr/>
          <p:nvPr/>
        </p:nvSpPr>
        <p:spPr>
          <a:xfrm>
            <a:off x="5490009" y="2873959"/>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3" name="Rectangle 122">
            <a:extLst>
              <a:ext uri="{FF2B5EF4-FFF2-40B4-BE49-F238E27FC236}">
                <a16:creationId xmlns:a16="http://schemas.microsoft.com/office/drawing/2014/main" id="{E66F7FAD-F719-402D-BD60-40400758E1E1}"/>
              </a:ext>
            </a:extLst>
          </p:cNvPr>
          <p:cNvSpPr/>
          <p:nvPr/>
        </p:nvSpPr>
        <p:spPr>
          <a:xfrm>
            <a:off x="6120000" y="2873959"/>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59" name="Rectangle 58">
            <a:extLst>
              <a:ext uri="{FF2B5EF4-FFF2-40B4-BE49-F238E27FC236}">
                <a16:creationId xmlns:a16="http://schemas.microsoft.com/office/drawing/2014/main" id="{F03AEFC2-2B7D-4963-8052-3BE23FDDDE3E}"/>
              </a:ext>
            </a:extLst>
          </p:cNvPr>
          <p:cNvSpPr/>
          <p:nvPr/>
        </p:nvSpPr>
        <p:spPr>
          <a:xfrm>
            <a:off x="548993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6527B4E7-7585-4519-9583-16CF563824E1}"/>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2BA06014-8543-4A9D-87A9-71FCBCF7F89F}"/>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4EAB0FD8-4E3E-4EE2-AEA5-FC262E138865}"/>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8"/>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8"/>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6"/>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0"/>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0"/>
            <a:ext cx="629991" cy="33599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3"/>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7" name="Oval 136">
            <a:extLst>
              <a:ext uri="{FF2B5EF4-FFF2-40B4-BE49-F238E27FC236}">
                <a16:creationId xmlns:a16="http://schemas.microsoft.com/office/drawing/2014/main" id="{B539FB95-0D5E-4E8F-8E3A-8F2872ABD4A1}"/>
              </a:ext>
            </a:extLst>
          </p:cNvPr>
          <p:cNvSpPr/>
          <p:nvPr/>
        </p:nvSpPr>
        <p:spPr>
          <a:xfrm>
            <a:off x="5865231" y="3317079"/>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8" name="Oval 137">
            <a:extLst>
              <a:ext uri="{FF2B5EF4-FFF2-40B4-BE49-F238E27FC236}">
                <a16:creationId xmlns:a16="http://schemas.microsoft.com/office/drawing/2014/main" id="{B29BADF7-0845-47BE-AE1E-F64E067BC651}"/>
              </a:ext>
            </a:extLst>
          </p:cNvPr>
          <p:cNvSpPr/>
          <p:nvPr/>
        </p:nvSpPr>
        <p:spPr>
          <a:xfrm>
            <a:off x="6201227" y="3317079"/>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9" name="Oval 138">
            <a:extLst>
              <a:ext uri="{FF2B5EF4-FFF2-40B4-BE49-F238E27FC236}">
                <a16:creationId xmlns:a16="http://schemas.microsoft.com/office/drawing/2014/main" id="{9FC2D238-451D-4220-85BB-20856D93FC20}"/>
              </a:ext>
            </a:extLst>
          </p:cNvPr>
          <p:cNvSpPr/>
          <p:nvPr/>
        </p:nvSpPr>
        <p:spPr>
          <a:xfrm>
            <a:off x="6201227" y="2267093"/>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1675044"/>
            <a:ext cx="1220549" cy="1072866"/>
            <a:chOff x="1419518" y="12357597"/>
            <a:chExt cx="10462000" cy="9196131"/>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2357597"/>
              <a:ext cx="1152000" cy="2970001"/>
              <a:chOff x="17657705" y="21959999"/>
              <a:chExt cx="1152000" cy="2970001"/>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5" name="Rectangle 164">
                <a:extLst>
                  <a:ext uri="{FF2B5EF4-FFF2-40B4-BE49-F238E27FC236}">
                    <a16:creationId xmlns:a16="http://schemas.microsoft.com/office/drawing/2014/main" id="{C3D3CD1E-C8A4-4F34-831B-58663F7890F7}"/>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9328451" y="12380748"/>
              <a:ext cx="1152000" cy="2949082"/>
              <a:chOff x="17657705" y="21980918"/>
              <a:chExt cx="1152000" cy="2949082"/>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1" name="Rectangle 160">
                <a:extLst>
                  <a:ext uri="{FF2B5EF4-FFF2-40B4-BE49-F238E27FC236}">
                    <a16:creationId xmlns:a16="http://schemas.microsoft.com/office/drawing/2014/main" id="{199D4903-88AA-4201-A791-C10689B66516}"/>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63" name="Title 1">
            <a:extLst>
              <a:ext uri="{FF2B5EF4-FFF2-40B4-BE49-F238E27FC236}">
                <a16:creationId xmlns:a16="http://schemas.microsoft.com/office/drawing/2014/main" id="{4AD6DB3A-34AB-47B5-9835-1D159209204A}"/>
              </a:ext>
            </a:extLst>
          </p:cNvPr>
          <p:cNvSpPr txBox="1">
            <a:spLocks/>
          </p:cNvSpPr>
          <p:nvPr/>
        </p:nvSpPr>
        <p:spPr>
          <a:xfrm>
            <a:off x="519190" y="4690750"/>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19 Motion flow.</a:t>
            </a:r>
            <a:endParaRPr lang="en-MY" sz="1600" dirty="0"/>
          </a:p>
        </p:txBody>
      </p:sp>
      <p:sp>
        <p:nvSpPr>
          <p:cNvPr id="65" name="Rectangle 64">
            <a:extLst>
              <a:ext uri="{FF2B5EF4-FFF2-40B4-BE49-F238E27FC236}">
                <a16:creationId xmlns:a16="http://schemas.microsoft.com/office/drawing/2014/main" id="{14C52EA4-F3AC-41B3-A356-0A06939DD6AD}"/>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4FB939F4-BF83-441F-AB9C-B3149A6E0DAD}"/>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BEE864A2-5148-4D77-991F-74DD455CE84A}"/>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A1652938-493D-4EAF-A78C-EEFBE48B515E}"/>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1FEACAFD-8186-41F9-8FCD-B9C87D6880FC}"/>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70" name="Rectangle 69">
            <a:extLst>
              <a:ext uri="{FF2B5EF4-FFF2-40B4-BE49-F238E27FC236}">
                <a16:creationId xmlns:a16="http://schemas.microsoft.com/office/drawing/2014/main" id="{10FFEEE5-0F4E-45B1-BB23-8FA2AEF818E7}"/>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71" name="Rectangle 70">
            <a:extLst>
              <a:ext uri="{FF2B5EF4-FFF2-40B4-BE49-F238E27FC236}">
                <a16:creationId xmlns:a16="http://schemas.microsoft.com/office/drawing/2014/main" id="{ADA5D8A4-EEBE-4DE1-8DDC-21BB8DAE9146}"/>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2" name="Rectangle 71">
            <a:extLst>
              <a:ext uri="{FF2B5EF4-FFF2-40B4-BE49-F238E27FC236}">
                <a16:creationId xmlns:a16="http://schemas.microsoft.com/office/drawing/2014/main" id="{4E3C343A-0D56-4419-915B-2C117E4CB86C}"/>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3" name="Rectangle 72">
            <a:extLst>
              <a:ext uri="{FF2B5EF4-FFF2-40B4-BE49-F238E27FC236}">
                <a16:creationId xmlns:a16="http://schemas.microsoft.com/office/drawing/2014/main" id="{BAE14E1B-FCAB-4CB0-A798-99A3EB6E6BA3}"/>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4" name="Rectangle 73">
            <a:extLst>
              <a:ext uri="{FF2B5EF4-FFF2-40B4-BE49-F238E27FC236}">
                <a16:creationId xmlns:a16="http://schemas.microsoft.com/office/drawing/2014/main" id="{90A0ECAF-53FA-4766-9EB4-81622055A119}"/>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 name="Slide Number Placeholder 2">
            <a:extLst>
              <a:ext uri="{FF2B5EF4-FFF2-40B4-BE49-F238E27FC236}">
                <a16:creationId xmlns:a16="http://schemas.microsoft.com/office/drawing/2014/main" id="{62AF7445-A53D-4CAA-8F06-9886DAC45C33}"/>
              </a:ext>
            </a:extLst>
          </p:cNvPr>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46990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5CBF912C-B559-4D4D-B472-1CDEB9400443}"/>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3A2D0657-3998-43D4-80F4-85D4197A588A}"/>
              </a:ext>
            </a:extLst>
          </p:cNvPr>
          <p:cNvSpPr/>
          <p:nvPr/>
        </p:nvSpPr>
        <p:spPr>
          <a:xfrm>
            <a:off x="5489934" y="224393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39ADDB06-418E-488C-9941-8E4839624104}"/>
              </a:ext>
            </a:extLst>
          </p:cNvPr>
          <p:cNvSpPr/>
          <p:nvPr/>
        </p:nvSpPr>
        <p:spPr>
          <a:xfrm>
            <a:off x="6119926" y="224393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2E793FF0-2D5C-45B5-B47E-8E0C3943ADB1}"/>
              </a:ext>
            </a:extLst>
          </p:cNvPr>
          <p:cNvSpPr/>
          <p:nvPr/>
        </p:nvSpPr>
        <p:spPr>
          <a:xfrm>
            <a:off x="5489934"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4369C9FD-A76C-4084-8FB5-EBC265E8A095}"/>
              </a:ext>
            </a:extLst>
          </p:cNvPr>
          <p:cNvSpPr/>
          <p:nvPr/>
        </p:nvSpPr>
        <p:spPr>
          <a:xfrm>
            <a:off x="6119926"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6"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DC7F78D0-63A6-4E61-AACB-91B775513F0D}"/>
              </a:ext>
            </a:extLst>
          </p:cNvPr>
          <p:cNvSpPr/>
          <p:nvPr/>
        </p:nvSpPr>
        <p:spPr>
          <a:xfrm>
            <a:off x="5490010"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9" name="Rectangle 128">
            <a:extLst>
              <a:ext uri="{FF2B5EF4-FFF2-40B4-BE49-F238E27FC236}">
                <a16:creationId xmlns:a16="http://schemas.microsoft.com/office/drawing/2014/main" id="{F45DA3E0-AD2B-469C-97ED-876B6FE2C26C}"/>
              </a:ext>
            </a:extLst>
          </p:cNvPr>
          <p:cNvSpPr/>
          <p:nvPr/>
        </p:nvSpPr>
        <p:spPr>
          <a:xfrm>
            <a:off x="3600074" y="3504024"/>
            <a:ext cx="5039926" cy="167997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1" name="Rectangle 130">
            <a:extLst>
              <a:ext uri="{FF2B5EF4-FFF2-40B4-BE49-F238E27FC236}">
                <a16:creationId xmlns:a16="http://schemas.microsoft.com/office/drawing/2014/main" id="{0565E572-BF2F-442A-AA08-AF3990B93B10}"/>
              </a:ext>
            </a:extLst>
          </p:cNvPr>
          <p:cNvSpPr/>
          <p:nvPr/>
        </p:nvSpPr>
        <p:spPr>
          <a:xfrm>
            <a:off x="6749990"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2" name="Rectangle 131">
            <a:extLst>
              <a:ext uri="{FF2B5EF4-FFF2-40B4-BE49-F238E27FC236}">
                <a16:creationId xmlns:a16="http://schemas.microsoft.com/office/drawing/2014/main" id="{D7676D9E-E951-4C7A-A8AA-60FE3D49D786}"/>
              </a:ext>
            </a:extLst>
          </p:cNvPr>
          <p:cNvSpPr/>
          <p:nvPr/>
        </p:nvSpPr>
        <p:spPr>
          <a:xfrm>
            <a:off x="5490010" y="1907937"/>
            <a:ext cx="629990" cy="335996"/>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3" name="Rectangle 132">
            <a:extLst>
              <a:ext uri="{FF2B5EF4-FFF2-40B4-BE49-F238E27FC236}">
                <a16:creationId xmlns:a16="http://schemas.microsoft.com/office/drawing/2014/main" id="{6E1A90BA-2501-4F31-B206-A1C3F9E1AC3B}"/>
              </a:ext>
            </a:extLst>
          </p:cNvPr>
          <p:cNvSpPr/>
          <p:nvPr/>
        </p:nvSpPr>
        <p:spPr>
          <a:xfrm>
            <a:off x="6119926" y="1907937"/>
            <a:ext cx="629990"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4" name="Rectangle 133">
            <a:extLst>
              <a:ext uri="{FF2B5EF4-FFF2-40B4-BE49-F238E27FC236}">
                <a16:creationId xmlns:a16="http://schemas.microsoft.com/office/drawing/2014/main" id="{4B828086-BB7B-4F0B-B61F-9709CFF186FB}"/>
              </a:ext>
            </a:extLst>
          </p:cNvPr>
          <p:cNvSpPr/>
          <p:nvPr/>
        </p:nvSpPr>
        <p:spPr>
          <a:xfrm>
            <a:off x="5489934" y="3503950"/>
            <a:ext cx="629990"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5" name="Rectangle 134">
            <a:extLst>
              <a:ext uri="{FF2B5EF4-FFF2-40B4-BE49-F238E27FC236}">
                <a16:creationId xmlns:a16="http://schemas.microsoft.com/office/drawing/2014/main" id="{B6C1EAF5-2E88-412D-87F7-92C7D557BD62}"/>
              </a:ext>
            </a:extLst>
          </p:cNvPr>
          <p:cNvSpPr/>
          <p:nvPr/>
        </p:nvSpPr>
        <p:spPr>
          <a:xfrm>
            <a:off x="6119926" y="3503950"/>
            <a:ext cx="629990" cy="33599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6" name="Oval 135">
            <a:extLst>
              <a:ext uri="{FF2B5EF4-FFF2-40B4-BE49-F238E27FC236}">
                <a16:creationId xmlns:a16="http://schemas.microsoft.com/office/drawing/2014/main" id="{78DE31CC-DDC1-4355-97C2-17815C88F5CE}"/>
              </a:ext>
            </a:extLst>
          </p:cNvPr>
          <p:cNvSpPr/>
          <p:nvPr/>
        </p:nvSpPr>
        <p:spPr>
          <a:xfrm>
            <a:off x="5865232" y="2267094"/>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7" name="Oval 136">
            <a:extLst>
              <a:ext uri="{FF2B5EF4-FFF2-40B4-BE49-F238E27FC236}">
                <a16:creationId xmlns:a16="http://schemas.microsoft.com/office/drawing/2014/main" id="{B539FB95-0D5E-4E8F-8E3A-8F2872ABD4A1}"/>
              </a:ext>
            </a:extLst>
          </p:cNvPr>
          <p:cNvSpPr/>
          <p:nvPr/>
        </p:nvSpPr>
        <p:spPr>
          <a:xfrm>
            <a:off x="5865232" y="3317078"/>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9" name="Oval 138">
            <a:extLst>
              <a:ext uri="{FF2B5EF4-FFF2-40B4-BE49-F238E27FC236}">
                <a16:creationId xmlns:a16="http://schemas.microsoft.com/office/drawing/2014/main" id="{9FC2D238-451D-4220-85BB-20856D93FC20}"/>
              </a:ext>
            </a:extLst>
          </p:cNvPr>
          <p:cNvSpPr/>
          <p:nvPr/>
        </p:nvSpPr>
        <p:spPr>
          <a:xfrm>
            <a:off x="6201226" y="2267094"/>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492924"/>
            <a:ext cx="1220549" cy="1072866"/>
            <a:chOff x="1419515" y="12357596"/>
            <a:chExt cx="10461996" cy="9196131"/>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5" y="14893727"/>
              <a:ext cx="8639997"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1" y="15551010"/>
              <a:ext cx="911000" cy="1980003"/>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5" y="15551010"/>
              <a:ext cx="911000" cy="1980003"/>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3" y="17575535"/>
              <a:ext cx="1259999" cy="125999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5" y="19002362"/>
              <a:ext cx="1050675" cy="2049377"/>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2" y="19006849"/>
              <a:ext cx="1050675" cy="2049377"/>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2" y="12357596"/>
              <a:ext cx="1151996" cy="2969998"/>
              <a:chOff x="17657705" y="21959999"/>
              <a:chExt cx="1152000" cy="2970001"/>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5" name="Rectangle 164">
                <a:extLst>
                  <a:ext uri="{FF2B5EF4-FFF2-40B4-BE49-F238E27FC236}">
                    <a16:creationId xmlns:a16="http://schemas.microsoft.com/office/drawing/2014/main" id="{C3D3CD1E-C8A4-4F34-831B-58663F7890F7}"/>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9328447" y="12380750"/>
              <a:ext cx="1151996" cy="2949084"/>
              <a:chOff x="17657705" y="21980918"/>
              <a:chExt cx="1152000" cy="2949082"/>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1" name="Rectangle 160">
                <a:extLst>
                  <a:ext uri="{FF2B5EF4-FFF2-40B4-BE49-F238E27FC236}">
                    <a16:creationId xmlns:a16="http://schemas.microsoft.com/office/drawing/2014/main" id="{199D4903-88AA-4201-A791-C10689B66516}"/>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89" y="18577009"/>
              <a:ext cx="1151996" cy="2969998"/>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4" y="18600163"/>
              <a:ext cx="1151996" cy="2949084"/>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0" y="17574002"/>
              <a:ext cx="1259999" cy="125999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63" name="Title 1">
            <a:extLst>
              <a:ext uri="{FF2B5EF4-FFF2-40B4-BE49-F238E27FC236}">
                <a16:creationId xmlns:a16="http://schemas.microsoft.com/office/drawing/2014/main" id="{1BC72ED2-3FF3-4676-8CDD-2F25C5A2264C}"/>
              </a:ext>
            </a:extLst>
          </p:cNvPr>
          <p:cNvSpPr txBox="1">
            <a:spLocks/>
          </p:cNvSpPr>
          <p:nvPr/>
        </p:nvSpPr>
        <p:spPr>
          <a:xfrm>
            <a:off x="511542" y="4511229"/>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19 Motion flow.</a:t>
            </a:r>
            <a:endParaRPr lang="en-MY" sz="1600" dirty="0"/>
          </a:p>
        </p:txBody>
      </p:sp>
      <p:sp>
        <p:nvSpPr>
          <p:cNvPr id="64" name="Rectangle 63">
            <a:extLst>
              <a:ext uri="{FF2B5EF4-FFF2-40B4-BE49-F238E27FC236}">
                <a16:creationId xmlns:a16="http://schemas.microsoft.com/office/drawing/2014/main" id="{E98776C3-05CE-444E-B9B8-C1F96BCBEA75}"/>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5" name="Rectangle 64">
            <a:extLst>
              <a:ext uri="{FF2B5EF4-FFF2-40B4-BE49-F238E27FC236}">
                <a16:creationId xmlns:a16="http://schemas.microsoft.com/office/drawing/2014/main" id="{D73423C8-505B-4C69-BCB9-445091A3BDA5}"/>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6" name="Rectangle 65">
            <a:extLst>
              <a:ext uri="{FF2B5EF4-FFF2-40B4-BE49-F238E27FC236}">
                <a16:creationId xmlns:a16="http://schemas.microsoft.com/office/drawing/2014/main" id="{2C5216C3-0B6A-470D-AFC2-1171AE02EF28}"/>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7" name="Rectangle 66">
            <a:extLst>
              <a:ext uri="{FF2B5EF4-FFF2-40B4-BE49-F238E27FC236}">
                <a16:creationId xmlns:a16="http://schemas.microsoft.com/office/drawing/2014/main" id="{34ED72CE-23F2-4598-A2F6-619A1AEB94AB}"/>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70" name="Rectangle 69">
            <a:extLst>
              <a:ext uri="{FF2B5EF4-FFF2-40B4-BE49-F238E27FC236}">
                <a16:creationId xmlns:a16="http://schemas.microsoft.com/office/drawing/2014/main" id="{03E6193E-53D1-4A18-A221-BA8891D2C838}"/>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1" name="Rectangle 70">
            <a:extLst>
              <a:ext uri="{FF2B5EF4-FFF2-40B4-BE49-F238E27FC236}">
                <a16:creationId xmlns:a16="http://schemas.microsoft.com/office/drawing/2014/main" id="{B840EE49-4A17-4AAF-BE2F-052D480108C7}"/>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2" name="Rectangle 71">
            <a:extLst>
              <a:ext uri="{FF2B5EF4-FFF2-40B4-BE49-F238E27FC236}">
                <a16:creationId xmlns:a16="http://schemas.microsoft.com/office/drawing/2014/main" id="{101F22D7-7BD6-4F3E-9C47-2C08551B04E1}"/>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3" name="Rectangle 72">
            <a:extLst>
              <a:ext uri="{FF2B5EF4-FFF2-40B4-BE49-F238E27FC236}">
                <a16:creationId xmlns:a16="http://schemas.microsoft.com/office/drawing/2014/main" id="{667EDAF6-D7C6-46FA-844B-930C8E1B5461}"/>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5" name="Rectangle 74">
            <a:extLst>
              <a:ext uri="{FF2B5EF4-FFF2-40B4-BE49-F238E27FC236}">
                <a16:creationId xmlns:a16="http://schemas.microsoft.com/office/drawing/2014/main" id="{6173C570-F672-4F4D-8558-27C4A2D71A47}"/>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994964AD-1946-4DE8-8DC4-96388EC6C9A3}"/>
              </a:ext>
            </a:extLst>
          </p:cNvPr>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3386374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BB70B183-C124-4DFB-8B7C-AA538481BEC9}"/>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3C362E67-BC43-4C73-AAF8-A077513097D1}"/>
              </a:ext>
            </a:extLst>
          </p:cNvPr>
          <p:cNvSpPr/>
          <p:nvPr/>
        </p:nvSpPr>
        <p:spPr>
          <a:xfrm>
            <a:off x="5489934" y="224393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C567EC54-2F8E-40BC-A1C8-54CF83AC794A}"/>
              </a:ext>
            </a:extLst>
          </p:cNvPr>
          <p:cNvSpPr/>
          <p:nvPr/>
        </p:nvSpPr>
        <p:spPr>
          <a:xfrm>
            <a:off x="6119925" y="224393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F68633A1-5234-45F8-9399-53733F8D0E1C}"/>
              </a:ext>
            </a:extLst>
          </p:cNvPr>
          <p:cNvSpPr/>
          <p:nvPr/>
        </p:nvSpPr>
        <p:spPr>
          <a:xfrm>
            <a:off x="5489934"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51A5F62C-B529-4CE4-9E8B-A29D6A6524A9}"/>
              </a:ext>
            </a:extLst>
          </p:cNvPr>
          <p:cNvSpPr/>
          <p:nvPr/>
        </p:nvSpPr>
        <p:spPr>
          <a:xfrm>
            <a:off x="6119925"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8"/>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8"/>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0"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4" name="Rectangle 133">
            <a:extLst>
              <a:ext uri="{FF2B5EF4-FFF2-40B4-BE49-F238E27FC236}">
                <a16:creationId xmlns:a16="http://schemas.microsoft.com/office/drawing/2014/main" id="{4B828086-BB7B-4F0B-B61F-9709CFF186FB}"/>
              </a:ext>
            </a:extLst>
          </p:cNvPr>
          <p:cNvSpPr/>
          <p:nvPr/>
        </p:nvSpPr>
        <p:spPr>
          <a:xfrm>
            <a:off x="5489934" y="3503950"/>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0"/>
            <a:ext cx="629990"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7" name="Oval 136">
            <a:extLst>
              <a:ext uri="{FF2B5EF4-FFF2-40B4-BE49-F238E27FC236}">
                <a16:creationId xmlns:a16="http://schemas.microsoft.com/office/drawing/2014/main" id="{B539FB95-0D5E-4E8F-8E3A-8F2872ABD4A1}"/>
              </a:ext>
            </a:extLst>
          </p:cNvPr>
          <p:cNvSpPr/>
          <p:nvPr/>
        </p:nvSpPr>
        <p:spPr>
          <a:xfrm>
            <a:off x="5865231" y="3317078"/>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8" name="Oval 137">
            <a:extLst>
              <a:ext uri="{FF2B5EF4-FFF2-40B4-BE49-F238E27FC236}">
                <a16:creationId xmlns:a16="http://schemas.microsoft.com/office/drawing/2014/main" id="{B29BADF7-0845-47BE-AE1E-F64E067BC651}"/>
              </a:ext>
            </a:extLst>
          </p:cNvPr>
          <p:cNvSpPr/>
          <p:nvPr/>
        </p:nvSpPr>
        <p:spPr>
          <a:xfrm>
            <a:off x="6201227" y="3317078"/>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9" name="Oval 138">
            <a:extLst>
              <a:ext uri="{FF2B5EF4-FFF2-40B4-BE49-F238E27FC236}">
                <a16:creationId xmlns:a16="http://schemas.microsoft.com/office/drawing/2014/main" id="{9FC2D238-451D-4220-85BB-20856D93FC20}"/>
              </a:ext>
            </a:extLst>
          </p:cNvPr>
          <p:cNvSpPr/>
          <p:nvPr/>
        </p:nvSpPr>
        <p:spPr>
          <a:xfrm>
            <a:off x="6201227" y="2267094"/>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788800"/>
            <a:ext cx="1220549" cy="776988"/>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053" y="14897830"/>
              <a:ext cx="3517398" cy="432000"/>
              <a:chOff x="15292307" y="24498000"/>
              <a:chExt cx="3517398"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307" y="24636349"/>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63" name="Title 1">
            <a:extLst>
              <a:ext uri="{FF2B5EF4-FFF2-40B4-BE49-F238E27FC236}">
                <a16:creationId xmlns:a16="http://schemas.microsoft.com/office/drawing/2014/main" id="{B5337A14-F57A-421C-B3C0-2B4670D3E5EF}"/>
              </a:ext>
            </a:extLst>
          </p:cNvPr>
          <p:cNvSpPr txBox="1">
            <a:spLocks/>
          </p:cNvSpPr>
          <p:nvPr/>
        </p:nvSpPr>
        <p:spPr>
          <a:xfrm>
            <a:off x="602637" y="4642205"/>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19 Motion flow.</a:t>
            </a:r>
            <a:endParaRPr lang="en-MY" sz="1600" dirty="0"/>
          </a:p>
        </p:txBody>
      </p:sp>
      <p:sp>
        <p:nvSpPr>
          <p:cNvPr id="64" name="Rectangle 63">
            <a:extLst>
              <a:ext uri="{FF2B5EF4-FFF2-40B4-BE49-F238E27FC236}">
                <a16:creationId xmlns:a16="http://schemas.microsoft.com/office/drawing/2014/main" id="{796C063E-E3AA-4649-804C-CDC41C7922A4}"/>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5" name="Rectangle 64">
            <a:extLst>
              <a:ext uri="{FF2B5EF4-FFF2-40B4-BE49-F238E27FC236}">
                <a16:creationId xmlns:a16="http://schemas.microsoft.com/office/drawing/2014/main" id="{E85E1559-3687-4921-B4FA-2B7CBEEFE254}"/>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6" name="Rectangle 65">
            <a:extLst>
              <a:ext uri="{FF2B5EF4-FFF2-40B4-BE49-F238E27FC236}">
                <a16:creationId xmlns:a16="http://schemas.microsoft.com/office/drawing/2014/main" id="{E064B08B-2FAC-4DF3-A179-8007F29CC1F9}"/>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7" name="Rectangle 66">
            <a:extLst>
              <a:ext uri="{FF2B5EF4-FFF2-40B4-BE49-F238E27FC236}">
                <a16:creationId xmlns:a16="http://schemas.microsoft.com/office/drawing/2014/main" id="{EF13AA96-1FCD-4880-A396-F17FA3312D58}"/>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70" name="Rectangle 69">
            <a:extLst>
              <a:ext uri="{FF2B5EF4-FFF2-40B4-BE49-F238E27FC236}">
                <a16:creationId xmlns:a16="http://schemas.microsoft.com/office/drawing/2014/main" id="{B892A45A-5DB7-4200-8171-22D9254BE3CA}"/>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1" name="Rectangle 70">
            <a:extLst>
              <a:ext uri="{FF2B5EF4-FFF2-40B4-BE49-F238E27FC236}">
                <a16:creationId xmlns:a16="http://schemas.microsoft.com/office/drawing/2014/main" id="{9605B84A-B88B-469A-8173-D628605BEC9F}"/>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2" name="Rectangle 71">
            <a:extLst>
              <a:ext uri="{FF2B5EF4-FFF2-40B4-BE49-F238E27FC236}">
                <a16:creationId xmlns:a16="http://schemas.microsoft.com/office/drawing/2014/main" id="{99D0F6AF-9601-406A-A5B5-0AF46618F279}"/>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3" name="Rectangle 72">
            <a:extLst>
              <a:ext uri="{FF2B5EF4-FFF2-40B4-BE49-F238E27FC236}">
                <a16:creationId xmlns:a16="http://schemas.microsoft.com/office/drawing/2014/main" id="{BDD3224B-CA65-4919-A209-D3419FAA856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5" name="Rectangle 74">
            <a:extLst>
              <a:ext uri="{FF2B5EF4-FFF2-40B4-BE49-F238E27FC236}">
                <a16:creationId xmlns:a16="http://schemas.microsoft.com/office/drawing/2014/main" id="{163F88A1-FF26-4A83-9D20-CF4AA5E0ABC9}"/>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A81770CE-356C-4CD3-88F5-578F6B09E2BB}"/>
              </a:ext>
            </a:extLst>
          </p:cNvPr>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2004584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DCF71740-CDB9-41FB-8654-64CCBF4AA19D}"/>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0DAD3299-F6F9-45DB-B194-657721FE94BD}"/>
              </a:ext>
            </a:extLst>
          </p:cNvPr>
          <p:cNvSpPr/>
          <p:nvPr/>
        </p:nvSpPr>
        <p:spPr>
          <a:xfrm>
            <a:off x="5489934"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8F21B25A-C2EB-4A50-9E4B-50BDBCBC4AF0}"/>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D01B8422-F24B-49AD-8257-B86B15D2E64B}"/>
              </a:ext>
            </a:extLst>
          </p:cNvPr>
          <p:cNvSpPr/>
          <p:nvPr/>
        </p:nvSpPr>
        <p:spPr>
          <a:xfrm>
            <a:off x="5489934"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050564EC-3378-49F6-8142-C292180A95D7}"/>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5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7" name="Rectangle 126">
            <a:extLst>
              <a:ext uri="{FF2B5EF4-FFF2-40B4-BE49-F238E27FC236}">
                <a16:creationId xmlns:a16="http://schemas.microsoft.com/office/drawing/2014/main" id="{A5F576DE-2143-4952-AB08-A3C0518CBAAD}"/>
              </a:ext>
            </a:extLst>
          </p:cNvPr>
          <p:cNvSpPr/>
          <p:nvPr/>
        </p:nvSpPr>
        <p:spPr>
          <a:xfrm>
            <a:off x="8136007"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8" name="Rectangle 127">
            <a:extLst>
              <a:ext uri="{FF2B5EF4-FFF2-40B4-BE49-F238E27FC236}">
                <a16:creationId xmlns:a16="http://schemas.microsoft.com/office/drawing/2014/main" id="{E0A99F0B-42FA-4262-8C2B-B5DCAA2B1BF8}"/>
              </a:ext>
            </a:extLst>
          </p:cNvPr>
          <p:cNvSpPr/>
          <p:nvPr/>
        </p:nvSpPr>
        <p:spPr>
          <a:xfrm>
            <a:off x="8136007" y="287395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0" name="Rectangle 129">
            <a:extLst>
              <a:ext uri="{FF2B5EF4-FFF2-40B4-BE49-F238E27FC236}">
                <a16:creationId xmlns:a16="http://schemas.microsoft.com/office/drawing/2014/main" id="{F0176374-31B3-48A7-A21E-C687BE31CD9E}"/>
              </a:ext>
            </a:extLst>
          </p:cNvPr>
          <p:cNvSpPr/>
          <p:nvPr/>
        </p:nvSpPr>
        <p:spPr>
          <a:xfrm>
            <a:off x="4103993"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4" name="Rectangle 133">
            <a:extLst>
              <a:ext uri="{FF2B5EF4-FFF2-40B4-BE49-F238E27FC236}">
                <a16:creationId xmlns:a16="http://schemas.microsoft.com/office/drawing/2014/main" id="{4B828086-BB7B-4F0B-B61F-9709CFF186FB}"/>
              </a:ext>
            </a:extLst>
          </p:cNvPr>
          <p:cNvSpPr/>
          <p:nvPr/>
        </p:nvSpPr>
        <p:spPr>
          <a:xfrm>
            <a:off x="5489934" y="3503950"/>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0"/>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6" name="Oval 135">
            <a:extLst>
              <a:ext uri="{FF2B5EF4-FFF2-40B4-BE49-F238E27FC236}">
                <a16:creationId xmlns:a16="http://schemas.microsoft.com/office/drawing/2014/main" id="{78DE31CC-DDC1-4355-97C2-17815C88F5CE}"/>
              </a:ext>
            </a:extLst>
          </p:cNvPr>
          <p:cNvSpPr/>
          <p:nvPr/>
        </p:nvSpPr>
        <p:spPr>
          <a:xfrm>
            <a:off x="5865232"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7" name="Oval 136">
            <a:extLst>
              <a:ext uri="{FF2B5EF4-FFF2-40B4-BE49-F238E27FC236}">
                <a16:creationId xmlns:a16="http://schemas.microsoft.com/office/drawing/2014/main" id="{B539FB95-0D5E-4E8F-8E3A-8F2872ABD4A1}"/>
              </a:ext>
            </a:extLst>
          </p:cNvPr>
          <p:cNvSpPr/>
          <p:nvPr/>
        </p:nvSpPr>
        <p:spPr>
          <a:xfrm>
            <a:off x="5865232" y="3317078"/>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8" name="Oval 137">
            <a:extLst>
              <a:ext uri="{FF2B5EF4-FFF2-40B4-BE49-F238E27FC236}">
                <a16:creationId xmlns:a16="http://schemas.microsoft.com/office/drawing/2014/main" id="{B29BADF7-0845-47BE-AE1E-F64E067BC651}"/>
              </a:ext>
            </a:extLst>
          </p:cNvPr>
          <p:cNvSpPr/>
          <p:nvPr/>
        </p:nvSpPr>
        <p:spPr>
          <a:xfrm>
            <a:off x="6201227" y="3317078"/>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9" name="Oval 138">
            <a:extLst>
              <a:ext uri="{FF2B5EF4-FFF2-40B4-BE49-F238E27FC236}">
                <a16:creationId xmlns:a16="http://schemas.microsoft.com/office/drawing/2014/main" id="{9FC2D238-451D-4220-85BB-20856D93FC20}"/>
              </a:ext>
            </a:extLst>
          </p:cNvPr>
          <p:cNvSpPr/>
          <p:nvPr/>
        </p:nvSpPr>
        <p:spPr>
          <a:xfrm>
            <a:off x="6201227" y="2267094"/>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490555"/>
            <a:ext cx="1220549" cy="776989"/>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053" y="14897830"/>
              <a:ext cx="3517398" cy="432000"/>
              <a:chOff x="15292307" y="24498000"/>
              <a:chExt cx="3517398"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307" y="24636349"/>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63" name="Title 1">
            <a:extLst>
              <a:ext uri="{FF2B5EF4-FFF2-40B4-BE49-F238E27FC236}">
                <a16:creationId xmlns:a16="http://schemas.microsoft.com/office/drawing/2014/main" id="{5C6FEF6F-02AC-4D0A-A733-8E3CB0FB6F41}"/>
              </a:ext>
            </a:extLst>
          </p:cNvPr>
          <p:cNvSpPr txBox="1">
            <a:spLocks/>
          </p:cNvSpPr>
          <p:nvPr/>
        </p:nvSpPr>
        <p:spPr>
          <a:xfrm>
            <a:off x="565640" y="4791053"/>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
        <p:nvSpPr>
          <p:cNvPr id="64" name="Rectangle 63">
            <a:extLst>
              <a:ext uri="{FF2B5EF4-FFF2-40B4-BE49-F238E27FC236}">
                <a16:creationId xmlns:a16="http://schemas.microsoft.com/office/drawing/2014/main" id="{BB6C8B15-6114-4BF4-A7DD-DB6B39E34DF3}"/>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5" name="Rectangle 64">
            <a:extLst>
              <a:ext uri="{FF2B5EF4-FFF2-40B4-BE49-F238E27FC236}">
                <a16:creationId xmlns:a16="http://schemas.microsoft.com/office/drawing/2014/main" id="{CEC304F4-84AF-4F3E-9B4E-5CBA9A5802E7}"/>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6" name="Rectangle 65">
            <a:extLst>
              <a:ext uri="{FF2B5EF4-FFF2-40B4-BE49-F238E27FC236}">
                <a16:creationId xmlns:a16="http://schemas.microsoft.com/office/drawing/2014/main" id="{5624DF20-961C-463D-8812-9F58977EC37A}"/>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7" name="Rectangle 66">
            <a:extLst>
              <a:ext uri="{FF2B5EF4-FFF2-40B4-BE49-F238E27FC236}">
                <a16:creationId xmlns:a16="http://schemas.microsoft.com/office/drawing/2014/main" id="{B85E0776-4A5D-44F3-B5EF-DC665B3E21DD}"/>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70" name="Rectangle 69">
            <a:extLst>
              <a:ext uri="{FF2B5EF4-FFF2-40B4-BE49-F238E27FC236}">
                <a16:creationId xmlns:a16="http://schemas.microsoft.com/office/drawing/2014/main" id="{ECBF4AEE-A3F6-4C17-B5BB-7A10BC1B1AC5}"/>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1" name="Rectangle 70">
            <a:extLst>
              <a:ext uri="{FF2B5EF4-FFF2-40B4-BE49-F238E27FC236}">
                <a16:creationId xmlns:a16="http://schemas.microsoft.com/office/drawing/2014/main" id="{55CA00FE-6CCF-48F6-B431-541D21151EFB}"/>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2" name="Rectangle 71">
            <a:extLst>
              <a:ext uri="{FF2B5EF4-FFF2-40B4-BE49-F238E27FC236}">
                <a16:creationId xmlns:a16="http://schemas.microsoft.com/office/drawing/2014/main" id="{F1113693-2285-4C16-BFCB-60785E34D4B3}"/>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3" name="Rectangle 72">
            <a:extLst>
              <a:ext uri="{FF2B5EF4-FFF2-40B4-BE49-F238E27FC236}">
                <a16:creationId xmlns:a16="http://schemas.microsoft.com/office/drawing/2014/main" id="{576930A9-76A6-4742-85B4-232C94FA82D0}"/>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5" name="Rectangle 74">
            <a:extLst>
              <a:ext uri="{FF2B5EF4-FFF2-40B4-BE49-F238E27FC236}">
                <a16:creationId xmlns:a16="http://schemas.microsoft.com/office/drawing/2014/main" id="{49F4966A-881E-4649-9AFB-183CCD92BD17}"/>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10A11516-E706-41EB-A925-D9AC9ED30243}"/>
              </a:ext>
            </a:extLst>
          </p:cNvPr>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306924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6D1241CC-1DF8-4690-A093-19A01B1B14B7}"/>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60" name="Rectangle 59">
            <a:extLst>
              <a:ext uri="{FF2B5EF4-FFF2-40B4-BE49-F238E27FC236}">
                <a16:creationId xmlns:a16="http://schemas.microsoft.com/office/drawing/2014/main" id="{B2F1EEEF-95DA-4FCB-B650-80F3D982BE36}"/>
              </a:ext>
            </a:extLst>
          </p:cNvPr>
          <p:cNvSpPr/>
          <p:nvPr/>
        </p:nvSpPr>
        <p:spPr>
          <a:xfrm>
            <a:off x="6119926" y="224393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3" name="Oval 62">
            <a:extLst>
              <a:ext uri="{FF2B5EF4-FFF2-40B4-BE49-F238E27FC236}">
                <a16:creationId xmlns:a16="http://schemas.microsoft.com/office/drawing/2014/main" id="{310851C9-7ED8-40C6-B1C1-FACC465C8B86}"/>
              </a:ext>
            </a:extLst>
          </p:cNvPr>
          <p:cNvSpPr/>
          <p:nvPr/>
        </p:nvSpPr>
        <p:spPr>
          <a:xfrm>
            <a:off x="6201226" y="2267094"/>
            <a:ext cx="167997" cy="16799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9" name="Rectangle 58">
            <a:extLst>
              <a:ext uri="{FF2B5EF4-FFF2-40B4-BE49-F238E27FC236}">
                <a16:creationId xmlns:a16="http://schemas.microsoft.com/office/drawing/2014/main" id="{C57C4C9A-85A7-4007-9A4D-280FB235C677}"/>
              </a:ext>
            </a:extLst>
          </p:cNvPr>
          <p:cNvSpPr/>
          <p:nvPr/>
        </p:nvSpPr>
        <p:spPr>
          <a:xfrm>
            <a:off x="5489934" y="224393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7FC04F0B-DDE0-432B-8F81-DF8B2B7C3960}"/>
              </a:ext>
            </a:extLst>
          </p:cNvPr>
          <p:cNvSpPr/>
          <p:nvPr/>
        </p:nvSpPr>
        <p:spPr>
          <a:xfrm>
            <a:off x="5489934"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618F790D-635E-4E23-AF98-BB1703217157}"/>
              </a:ext>
            </a:extLst>
          </p:cNvPr>
          <p:cNvSpPr/>
          <p:nvPr/>
        </p:nvSpPr>
        <p:spPr>
          <a:xfrm>
            <a:off x="6119926"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5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5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0" cy="335996"/>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3" name="Rectangle 132">
            <a:extLst>
              <a:ext uri="{FF2B5EF4-FFF2-40B4-BE49-F238E27FC236}">
                <a16:creationId xmlns:a16="http://schemas.microsoft.com/office/drawing/2014/main" id="{6E1A90BA-2501-4F31-B206-A1C3F9E1AC3B}"/>
              </a:ext>
            </a:extLst>
          </p:cNvPr>
          <p:cNvSpPr/>
          <p:nvPr/>
        </p:nvSpPr>
        <p:spPr>
          <a:xfrm>
            <a:off x="6119926" y="1907937"/>
            <a:ext cx="629990"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4" name="Rectangle 133">
            <a:extLst>
              <a:ext uri="{FF2B5EF4-FFF2-40B4-BE49-F238E27FC236}">
                <a16:creationId xmlns:a16="http://schemas.microsoft.com/office/drawing/2014/main" id="{4B828086-BB7B-4F0B-B61F-9709CFF186FB}"/>
              </a:ext>
            </a:extLst>
          </p:cNvPr>
          <p:cNvSpPr/>
          <p:nvPr/>
        </p:nvSpPr>
        <p:spPr>
          <a:xfrm>
            <a:off x="5489934" y="3503951"/>
            <a:ext cx="629990"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5" name="Rectangle 134">
            <a:extLst>
              <a:ext uri="{FF2B5EF4-FFF2-40B4-BE49-F238E27FC236}">
                <a16:creationId xmlns:a16="http://schemas.microsoft.com/office/drawing/2014/main" id="{B6C1EAF5-2E88-412D-87F7-92C7D557BD62}"/>
              </a:ext>
            </a:extLst>
          </p:cNvPr>
          <p:cNvSpPr/>
          <p:nvPr/>
        </p:nvSpPr>
        <p:spPr>
          <a:xfrm>
            <a:off x="6119926" y="3503951"/>
            <a:ext cx="629990" cy="33599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7" name="Oval 136">
            <a:extLst>
              <a:ext uri="{FF2B5EF4-FFF2-40B4-BE49-F238E27FC236}">
                <a16:creationId xmlns:a16="http://schemas.microsoft.com/office/drawing/2014/main" id="{B539FB95-0D5E-4E8F-8E3A-8F2872ABD4A1}"/>
              </a:ext>
            </a:extLst>
          </p:cNvPr>
          <p:cNvSpPr/>
          <p:nvPr/>
        </p:nvSpPr>
        <p:spPr>
          <a:xfrm>
            <a:off x="5865231" y="3317079"/>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9"/>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9" name="Oval 138">
            <a:extLst>
              <a:ext uri="{FF2B5EF4-FFF2-40B4-BE49-F238E27FC236}">
                <a16:creationId xmlns:a16="http://schemas.microsoft.com/office/drawing/2014/main" id="{9FC2D238-451D-4220-85BB-20856D93FC20}"/>
              </a:ext>
            </a:extLst>
          </p:cNvPr>
          <p:cNvSpPr/>
          <p:nvPr/>
        </p:nvSpPr>
        <p:spPr>
          <a:xfrm>
            <a:off x="6400998" y="2005775"/>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416635"/>
            <a:ext cx="1220548" cy="850909"/>
            <a:chOff x="1419518" y="14260120"/>
            <a:chExt cx="10462000" cy="7293608"/>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7216517" y="14260120"/>
              <a:ext cx="3263934" cy="1069710"/>
              <a:chOff x="15545771" y="23860290"/>
              <a:chExt cx="3263934" cy="106971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1" name="Rectangle 160">
                <a:extLst>
                  <a:ext uri="{FF2B5EF4-FFF2-40B4-BE49-F238E27FC236}">
                    <a16:creationId xmlns:a16="http://schemas.microsoft.com/office/drawing/2014/main" id="{199D4903-88AA-4201-A791-C10689B66516}"/>
                  </a:ext>
                </a:extLst>
              </p:cNvPr>
              <p:cNvSpPr/>
              <p:nvPr/>
            </p:nvSpPr>
            <p:spPr>
              <a:xfrm rot="2166214" flipV="1">
                <a:off x="15545771" y="23860290"/>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64" name="Title 1">
            <a:extLst>
              <a:ext uri="{FF2B5EF4-FFF2-40B4-BE49-F238E27FC236}">
                <a16:creationId xmlns:a16="http://schemas.microsoft.com/office/drawing/2014/main" id="{ECF35A1B-F60D-4AD9-BB5D-B87EF1DEE371}"/>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19 Motion flow.</a:t>
            </a:r>
            <a:endParaRPr lang="en-MY" sz="1600" dirty="0"/>
          </a:p>
        </p:txBody>
      </p:sp>
      <p:sp>
        <p:nvSpPr>
          <p:cNvPr id="65" name="Rectangle 64">
            <a:extLst>
              <a:ext uri="{FF2B5EF4-FFF2-40B4-BE49-F238E27FC236}">
                <a16:creationId xmlns:a16="http://schemas.microsoft.com/office/drawing/2014/main" id="{340B1503-DE7C-4F6C-BCA4-4DFC7AAFDFBE}"/>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B2A158F6-A686-4FDA-A820-1A5461B59D0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045080E7-B860-4C45-B7AC-8968118D21E9}"/>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36B80734-5463-48F7-A551-E5274F3EF308}"/>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71" name="Rectangle 70">
            <a:extLst>
              <a:ext uri="{FF2B5EF4-FFF2-40B4-BE49-F238E27FC236}">
                <a16:creationId xmlns:a16="http://schemas.microsoft.com/office/drawing/2014/main" id="{09392245-30C2-438E-9929-2B2AA72666AD}"/>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2" name="Rectangle 71">
            <a:extLst>
              <a:ext uri="{FF2B5EF4-FFF2-40B4-BE49-F238E27FC236}">
                <a16:creationId xmlns:a16="http://schemas.microsoft.com/office/drawing/2014/main" id="{56729678-4A5E-41C6-BBC6-C66FA8AD5A3B}"/>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3" name="Rectangle 72">
            <a:extLst>
              <a:ext uri="{FF2B5EF4-FFF2-40B4-BE49-F238E27FC236}">
                <a16:creationId xmlns:a16="http://schemas.microsoft.com/office/drawing/2014/main" id="{552D1624-E5B2-48E1-B607-258AC35E7B37}"/>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4" name="Rectangle 73">
            <a:extLst>
              <a:ext uri="{FF2B5EF4-FFF2-40B4-BE49-F238E27FC236}">
                <a16:creationId xmlns:a16="http://schemas.microsoft.com/office/drawing/2014/main" id="{97F29E88-5A4A-4CCE-9783-DFDF32FEEC62}"/>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6" name="Rectangle 75">
            <a:extLst>
              <a:ext uri="{FF2B5EF4-FFF2-40B4-BE49-F238E27FC236}">
                <a16:creationId xmlns:a16="http://schemas.microsoft.com/office/drawing/2014/main" id="{FFD91892-6D39-4BAC-87AC-9D71796BD357}"/>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B3D2E723-51DC-457B-8017-C791424297B0}"/>
              </a:ext>
            </a:extLst>
          </p:cNvPr>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1720949130"/>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C801E16-2EF2-46FA-88C4-40FD80597FC4}"/>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7" name="Title 6">
            <a:extLst>
              <a:ext uri="{FF2B5EF4-FFF2-40B4-BE49-F238E27FC236}">
                <a16:creationId xmlns:a16="http://schemas.microsoft.com/office/drawing/2014/main" id="{4DA95CB8-A7C2-41B2-98E4-BC889F222D45}"/>
              </a:ext>
            </a:extLst>
          </p:cNvPr>
          <p:cNvSpPr>
            <a:spLocks noGrp="1"/>
          </p:cNvSpPr>
          <p:nvPr>
            <p:ph type="title"/>
          </p:nvPr>
        </p:nvSpPr>
        <p:spPr/>
        <p:txBody>
          <a:bodyPr/>
          <a:lstStyle/>
          <a:p>
            <a:r>
              <a:rPr lang="en-GB">
                <a:solidFill>
                  <a:srgbClr val="0000FF"/>
                </a:solidFill>
                <a:latin typeface="+mn-lt"/>
              </a:rPr>
              <a:t>4 servo puck flicking mechanism</a:t>
            </a:r>
          </a:p>
        </p:txBody>
      </p:sp>
      <p:sp>
        <p:nvSpPr>
          <p:cNvPr id="6" name="Content Placeholder 5">
            <a:extLst>
              <a:ext uri="{FF2B5EF4-FFF2-40B4-BE49-F238E27FC236}">
                <a16:creationId xmlns:a16="http://schemas.microsoft.com/office/drawing/2014/main" id="{294CC1B1-6D9D-48D8-86C5-70FA4BB46182}"/>
              </a:ext>
            </a:extLst>
          </p:cNvPr>
          <p:cNvSpPr>
            <a:spLocks noGrp="1"/>
          </p:cNvSpPr>
          <p:nvPr>
            <p:ph idx="1"/>
          </p:nvPr>
        </p:nvSpPr>
        <p:spPr>
          <a:xfrm>
            <a:off x="838201" y="1825625"/>
            <a:ext cx="4451430" cy="4351338"/>
          </a:xfrm>
        </p:spPr>
        <p:txBody>
          <a:bodyPr/>
          <a:lstStyle/>
          <a:p>
            <a:r>
              <a:rPr lang="en-US">
                <a:solidFill>
                  <a:srgbClr val="0000FF"/>
                </a:solidFill>
              </a:rPr>
              <a:t>Each servo motor is responsible to each puck</a:t>
            </a:r>
          </a:p>
          <a:p>
            <a:r>
              <a:rPr lang="en-US">
                <a:solidFill>
                  <a:srgbClr val="0000FF"/>
                </a:solidFill>
              </a:rPr>
              <a:t>Start accumulating points right after zones visiting with no additional robot movement</a:t>
            </a:r>
          </a:p>
          <a:p>
            <a:endParaRPr lang="en-GB"/>
          </a:p>
        </p:txBody>
      </p:sp>
      <p:grpSp>
        <p:nvGrpSpPr>
          <p:cNvPr id="2" name="Group 1">
            <a:extLst>
              <a:ext uri="{FF2B5EF4-FFF2-40B4-BE49-F238E27FC236}">
                <a16:creationId xmlns:a16="http://schemas.microsoft.com/office/drawing/2014/main" id="{C8A84795-8190-4BE0-A59F-466AEC5684D2}"/>
              </a:ext>
            </a:extLst>
          </p:cNvPr>
          <p:cNvGrpSpPr/>
          <p:nvPr/>
        </p:nvGrpSpPr>
        <p:grpSpPr>
          <a:xfrm>
            <a:off x="5289631" y="1624949"/>
            <a:ext cx="6064168" cy="4111077"/>
            <a:chOff x="5289631" y="1783570"/>
            <a:chExt cx="6064168" cy="4111077"/>
          </a:xfrm>
        </p:grpSpPr>
        <p:grpSp>
          <p:nvGrpSpPr>
            <p:cNvPr id="8" name="Group 7">
              <a:extLst>
                <a:ext uri="{FF2B5EF4-FFF2-40B4-BE49-F238E27FC236}">
                  <a16:creationId xmlns:a16="http://schemas.microsoft.com/office/drawing/2014/main" id="{8434D228-A989-48B4-AC1C-1D8CDF9D7D97}"/>
                </a:ext>
              </a:extLst>
            </p:cNvPr>
            <p:cNvGrpSpPr>
              <a:grpSpLocks noChangeAspect="1"/>
            </p:cNvGrpSpPr>
            <p:nvPr/>
          </p:nvGrpSpPr>
          <p:grpSpPr>
            <a:xfrm>
              <a:off x="5697890" y="1783570"/>
              <a:ext cx="5655909" cy="3597200"/>
              <a:chOff x="1228045" y="97408"/>
              <a:chExt cx="9735909" cy="6192114"/>
            </a:xfrm>
          </p:grpSpPr>
          <p:pic>
            <p:nvPicPr>
              <p:cNvPr id="3" name="Picture 2">
                <a:extLst>
                  <a:ext uri="{FF2B5EF4-FFF2-40B4-BE49-F238E27FC236}">
                    <a16:creationId xmlns:a16="http://schemas.microsoft.com/office/drawing/2014/main" id="{2B6677E2-4BE9-45E2-B07C-919FEC4EB568}"/>
                  </a:ext>
                </a:extLst>
              </p:cNvPr>
              <p:cNvPicPr>
                <a:picLocks noChangeAspect="1"/>
              </p:cNvPicPr>
              <p:nvPr/>
            </p:nvPicPr>
            <p:blipFill>
              <a:blip r:embed="rId2"/>
              <a:stretch>
                <a:fillRect/>
              </a:stretch>
            </p:blipFill>
            <p:spPr>
              <a:xfrm>
                <a:off x="1228045" y="97408"/>
                <a:ext cx="9735909" cy="6192114"/>
              </a:xfrm>
              <a:prstGeom prst="rect">
                <a:avLst/>
              </a:prstGeom>
            </p:spPr>
          </p:pic>
          <p:sp>
            <p:nvSpPr>
              <p:cNvPr id="4" name="Rectangle 3">
                <a:extLst>
                  <a:ext uri="{FF2B5EF4-FFF2-40B4-BE49-F238E27FC236}">
                    <a16:creationId xmlns:a16="http://schemas.microsoft.com/office/drawing/2014/main" id="{9AC26A8C-08ED-40C2-9CFF-5D51C0A0FF1D}"/>
                  </a:ext>
                </a:extLst>
              </p:cNvPr>
              <p:cNvSpPr/>
              <p:nvPr/>
            </p:nvSpPr>
            <p:spPr>
              <a:xfrm>
                <a:off x="3034145" y="290938"/>
                <a:ext cx="6123710" cy="80356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FF08D3B-7B9C-4BC2-A7F5-E77288E4CA27}"/>
                  </a:ext>
                </a:extLst>
              </p:cNvPr>
              <p:cNvSpPr/>
              <p:nvPr/>
            </p:nvSpPr>
            <p:spPr>
              <a:xfrm>
                <a:off x="3034144" y="5306283"/>
                <a:ext cx="6123710" cy="80356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itle 1">
              <a:extLst>
                <a:ext uri="{FF2B5EF4-FFF2-40B4-BE49-F238E27FC236}">
                  <a16:creationId xmlns:a16="http://schemas.microsoft.com/office/drawing/2014/main" id="{CC41DEEF-3451-4F38-B908-9EBC88C4AA1F}"/>
                </a:ext>
              </a:extLst>
            </p:cNvPr>
            <p:cNvSpPr txBox="1">
              <a:spLocks/>
            </p:cNvSpPr>
            <p:nvPr/>
          </p:nvSpPr>
          <p:spPr>
            <a:xfrm>
              <a:off x="5289631" y="5343626"/>
              <a:ext cx="6064168"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17 Bottom view of the robot.</a:t>
              </a:r>
              <a:endParaRPr lang="en-MY" sz="1600"/>
            </a:p>
          </p:txBody>
        </p:sp>
      </p:grpSp>
      <p:sp>
        <p:nvSpPr>
          <p:cNvPr id="11" name="Rectangle 10">
            <a:extLst>
              <a:ext uri="{FF2B5EF4-FFF2-40B4-BE49-F238E27FC236}">
                <a16:creationId xmlns:a16="http://schemas.microsoft.com/office/drawing/2014/main" id="{08F24C90-3D94-48DD-AD68-C366269EDBF7}"/>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2" name="Rectangle 11">
            <a:extLst>
              <a:ext uri="{FF2B5EF4-FFF2-40B4-BE49-F238E27FC236}">
                <a16:creationId xmlns:a16="http://schemas.microsoft.com/office/drawing/2014/main" id="{E333092F-7CA3-446F-BB96-D153A598D9C7}"/>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13" name="Rectangle 12">
            <a:extLst>
              <a:ext uri="{FF2B5EF4-FFF2-40B4-BE49-F238E27FC236}">
                <a16:creationId xmlns:a16="http://schemas.microsoft.com/office/drawing/2014/main" id="{64A747D5-4650-41B6-8E14-A611F2BC834A}"/>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14" name="Rectangle 13">
            <a:extLst>
              <a:ext uri="{FF2B5EF4-FFF2-40B4-BE49-F238E27FC236}">
                <a16:creationId xmlns:a16="http://schemas.microsoft.com/office/drawing/2014/main" id="{D3E7D858-A509-46FE-84F9-85C7A1EAAC34}"/>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15" name="Rectangle 14">
            <a:extLst>
              <a:ext uri="{FF2B5EF4-FFF2-40B4-BE49-F238E27FC236}">
                <a16:creationId xmlns:a16="http://schemas.microsoft.com/office/drawing/2014/main" id="{F8EE85E0-159A-4636-AD35-2255427ACA8F}"/>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6" name="Rectangle 15">
            <a:extLst>
              <a:ext uri="{FF2B5EF4-FFF2-40B4-BE49-F238E27FC236}">
                <a16:creationId xmlns:a16="http://schemas.microsoft.com/office/drawing/2014/main" id="{57B3DD60-365A-40A2-B1A0-AB96CB0A1AAE}"/>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7" name="Rectangle 16">
            <a:extLst>
              <a:ext uri="{FF2B5EF4-FFF2-40B4-BE49-F238E27FC236}">
                <a16:creationId xmlns:a16="http://schemas.microsoft.com/office/drawing/2014/main" id="{685E9612-594A-4A56-9AE3-C14C5F673214}"/>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8" name="Rectangle 17">
            <a:extLst>
              <a:ext uri="{FF2B5EF4-FFF2-40B4-BE49-F238E27FC236}">
                <a16:creationId xmlns:a16="http://schemas.microsoft.com/office/drawing/2014/main" id="{FABE101D-F964-437A-B49D-1E12209E3A12}"/>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20" name="Rectangle 19">
            <a:extLst>
              <a:ext uri="{FF2B5EF4-FFF2-40B4-BE49-F238E27FC236}">
                <a16:creationId xmlns:a16="http://schemas.microsoft.com/office/drawing/2014/main" id="{BBB134A7-2B81-45F0-B52A-CB2D88CD1D18}"/>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9" name="Slide Number Placeholder 8">
            <a:extLst>
              <a:ext uri="{FF2B5EF4-FFF2-40B4-BE49-F238E27FC236}">
                <a16:creationId xmlns:a16="http://schemas.microsoft.com/office/drawing/2014/main" id="{80DEBD73-372A-45C9-8DF6-118137534A6B}"/>
              </a:ext>
            </a:extLst>
          </p:cNvPr>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113093903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21F835FD-507E-43A6-9225-79F22A93C88C}"/>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grpSp>
        <p:nvGrpSpPr>
          <p:cNvPr id="2" name="Group 1">
            <a:extLst>
              <a:ext uri="{FF2B5EF4-FFF2-40B4-BE49-F238E27FC236}">
                <a16:creationId xmlns:a16="http://schemas.microsoft.com/office/drawing/2014/main" id="{C6756BF6-D4DE-4135-B301-7E7BEE7B585E}"/>
              </a:ext>
            </a:extLst>
          </p:cNvPr>
          <p:cNvGrpSpPr/>
          <p:nvPr/>
        </p:nvGrpSpPr>
        <p:grpSpPr>
          <a:xfrm>
            <a:off x="3733078" y="172222"/>
            <a:ext cx="4578943" cy="4578943"/>
            <a:chOff x="2856000" y="189000"/>
            <a:chExt cx="6480000" cy="6480000"/>
          </a:xfrm>
        </p:grpSpPr>
        <p:sp>
          <p:nvSpPr>
            <p:cNvPr id="7" name="Rectangle 6">
              <a:extLst>
                <a:ext uri="{FF2B5EF4-FFF2-40B4-BE49-F238E27FC236}">
                  <a16:creationId xmlns:a16="http://schemas.microsoft.com/office/drawing/2014/main" id="{0BF07E4B-2EBA-4380-9CA6-0592A31E1A23}"/>
                </a:ext>
              </a:extLst>
            </p:cNvPr>
            <p:cNvSpPr/>
            <p:nvPr/>
          </p:nvSpPr>
          <p:spPr>
            <a:xfrm>
              <a:off x="2856000" y="189000"/>
              <a:ext cx="6479904" cy="26999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C478364C-9903-47A8-A984-B1B162B509B7}"/>
                </a:ext>
              </a:extLst>
            </p:cNvPr>
            <p:cNvSpPr/>
            <p:nvPr/>
          </p:nvSpPr>
          <p:spPr>
            <a:xfrm>
              <a:off x="5286012" y="2888960"/>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EDF01B7C-D97D-48E2-B087-B048C0263FEA}"/>
                </a:ext>
              </a:extLst>
            </p:cNvPr>
            <p:cNvSpPr/>
            <p:nvPr/>
          </p:nvSpPr>
          <p:spPr>
            <a:xfrm>
              <a:off x="6096000" y="2888960"/>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E3B550B9-F8DB-4442-80BD-431A97D86205}"/>
                </a:ext>
              </a:extLst>
            </p:cNvPr>
            <p:cNvSpPr/>
            <p:nvPr/>
          </p:nvSpPr>
          <p:spPr>
            <a:xfrm>
              <a:off x="5286012" y="3698948"/>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2494651-EDE7-43DA-9E60-65FF1284421B}"/>
                </a:ext>
              </a:extLst>
            </p:cNvPr>
            <p:cNvSpPr/>
            <p:nvPr/>
          </p:nvSpPr>
          <p:spPr>
            <a:xfrm>
              <a:off x="6096000" y="3698948"/>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8F6B355-9EFD-424C-B642-B6A292377774}"/>
                </a:ext>
              </a:extLst>
            </p:cNvPr>
            <p:cNvSpPr/>
            <p:nvPr/>
          </p:nvSpPr>
          <p:spPr>
            <a:xfrm>
              <a:off x="5286012" y="189000"/>
              <a:ext cx="1619976" cy="1619976"/>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13B87B6-E6C6-47DB-AAF3-49DC649D416A}"/>
                </a:ext>
              </a:extLst>
            </p:cNvPr>
            <p:cNvSpPr/>
            <p:nvPr/>
          </p:nvSpPr>
          <p:spPr>
            <a:xfrm>
              <a:off x="2856000" y="2888960"/>
              <a:ext cx="64799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057BD246-7493-4CBC-8A9F-866157428B64}"/>
                </a:ext>
              </a:extLst>
            </p:cNvPr>
            <p:cNvSpPr/>
            <p:nvPr/>
          </p:nvSpPr>
          <p:spPr>
            <a:xfrm>
              <a:off x="2856000" y="3698948"/>
              <a:ext cx="64799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F64F652B-35F8-45FE-BF89-B8B4AE7AF5DE}"/>
                </a:ext>
              </a:extLst>
            </p:cNvPr>
            <p:cNvSpPr/>
            <p:nvPr/>
          </p:nvSpPr>
          <p:spPr>
            <a:xfrm>
              <a:off x="8688010" y="2888960"/>
              <a:ext cx="64799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6AD06DEC-48BB-4ADD-8618-EBAC81BF6E88}"/>
                </a:ext>
              </a:extLst>
            </p:cNvPr>
            <p:cNvSpPr/>
            <p:nvPr/>
          </p:nvSpPr>
          <p:spPr>
            <a:xfrm>
              <a:off x="8688010" y="3698948"/>
              <a:ext cx="64799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B031DDA7-521D-40B2-A6F6-AD264AD22856}"/>
                </a:ext>
              </a:extLst>
            </p:cNvPr>
            <p:cNvSpPr/>
            <p:nvPr/>
          </p:nvSpPr>
          <p:spPr>
            <a:xfrm>
              <a:off x="2856096" y="4509032"/>
              <a:ext cx="6479904" cy="215996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84D090A6-271E-45F8-B268-7C582D797709}"/>
                </a:ext>
              </a:extLst>
            </p:cNvPr>
            <p:cNvSpPr/>
            <p:nvPr/>
          </p:nvSpPr>
          <p:spPr>
            <a:xfrm>
              <a:off x="3503990" y="2888960"/>
              <a:ext cx="1781974" cy="161997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73D0EB7E-21B1-4F0A-A142-B0FDCF65C23D}"/>
                </a:ext>
              </a:extLst>
            </p:cNvPr>
            <p:cNvSpPr/>
            <p:nvPr/>
          </p:nvSpPr>
          <p:spPr>
            <a:xfrm>
              <a:off x="6905988" y="2888960"/>
              <a:ext cx="1781974" cy="161997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41963451-CACD-4DB9-BFE7-1037EE378702}"/>
                </a:ext>
              </a:extLst>
            </p:cNvPr>
            <p:cNvSpPr/>
            <p:nvPr/>
          </p:nvSpPr>
          <p:spPr>
            <a:xfrm>
              <a:off x="5286012" y="2456919"/>
              <a:ext cx="809988" cy="431994"/>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190ED0A-8D54-4950-B88A-5733FC62FABC}"/>
                </a:ext>
              </a:extLst>
            </p:cNvPr>
            <p:cNvSpPr/>
            <p:nvPr/>
          </p:nvSpPr>
          <p:spPr>
            <a:xfrm>
              <a:off x="6095904" y="2456919"/>
              <a:ext cx="809988" cy="431994"/>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BB59740-DD61-4F4E-830A-E3982BAFCEB4}"/>
                </a:ext>
              </a:extLst>
            </p:cNvPr>
            <p:cNvSpPr/>
            <p:nvPr/>
          </p:nvSpPr>
          <p:spPr>
            <a:xfrm>
              <a:off x="5285916" y="4508936"/>
              <a:ext cx="809988" cy="431994"/>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2E37AD1-4474-4867-9078-A3FE43483D05}"/>
                </a:ext>
              </a:extLst>
            </p:cNvPr>
            <p:cNvSpPr/>
            <p:nvPr/>
          </p:nvSpPr>
          <p:spPr>
            <a:xfrm>
              <a:off x="6095904" y="4508936"/>
              <a:ext cx="809988" cy="4319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D38F3D0-B2E7-4012-9070-08DC4D546F6A}"/>
                </a:ext>
              </a:extLst>
            </p:cNvPr>
            <p:cNvSpPr/>
            <p:nvPr/>
          </p:nvSpPr>
          <p:spPr>
            <a:xfrm>
              <a:off x="5768440" y="2918692"/>
              <a:ext cx="215997" cy="215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1B53004-A5A8-4AA9-9A08-166BBB5DDECF}"/>
                </a:ext>
              </a:extLst>
            </p:cNvPr>
            <p:cNvSpPr/>
            <p:nvPr/>
          </p:nvSpPr>
          <p:spPr>
            <a:xfrm>
              <a:off x="5768440" y="4268672"/>
              <a:ext cx="215997" cy="215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82F1A4A-FC82-402E-9AE2-6294C5B3D54B}"/>
                </a:ext>
              </a:extLst>
            </p:cNvPr>
            <p:cNvSpPr/>
            <p:nvPr/>
          </p:nvSpPr>
          <p:spPr>
            <a:xfrm>
              <a:off x="6200434" y="4268672"/>
              <a:ext cx="215997" cy="215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BBA4955-EC8A-437D-BEC2-F94D93E7298B}"/>
                </a:ext>
              </a:extLst>
            </p:cNvPr>
            <p:cNvSpPr/>
            <p:nvPr/>
          </p:nvSpPr>
          <p:spPr>
            <a:xfrm>
              <a:off x="6200434" y="2918692"/>
              <a:ext cx="215997" cy="215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74991F4-2348-4EC1-B328-A71795462EDE}"/>
                </a:ext>
              </a:extLst>
            </p:cNvPr>
            <p:cNvGrpSpPr/>
            <p:nvPr/>
          </p:nvGrpSpPr>
          <p:grpSpPr>
            <a:xfrm>
              <a:off x="5314783" y="2835917"/>
              <a:ext cx="1569277" cy="1379399"/>
              <a:chOff x="1419518" y="12357597"/>
              <a:chExt cx="10462000" cy="9196131"/>
            </a:xfrm>
          </p:grpSpPr>
          <p:sp>
            <p:nvSpPr>
              <p:cNvPr id="29" name="Rectangle 28">
                <a:extLst>
                  <a:ext uri="{FF2B5EF4-FFF2-40B4-BE49-F238E27FC236}">
                    <a16:creationId xmlns:a16="http://schemas.microsoft.com/office/drawing/2014/main" id="{1C7D2432-72D9-407E-9F08-0E68C47A0D64}"/>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0" name="Group 29">
                <a:extLst>
                  <a:ext uri="{FF2B5EF4-FFF2-40B4-BE49-F238E27FC236}">
                    <a16:creationId xmlns:a16="http://schemas.microsoft.com/office/drawing/2014/main" id="{72563C43-0278-45A5-90BF-B27F14F0A0F0}"/>
                  </a:ext>
                </a:extLst>
              </p:cNvPr>
              <p:cNvGrpSpPr/>
              <p:nvPr/>
            </p:nvGrpSpPr>
            <p:grpSpPr>
              <a:xfrm rot="10800000">
                <a:off x="10970518" y="15551014"/>
                <a:ext cx="911000" cy="1980000"/>
                <a:chOff x="14356080" y="22113240"/>
                <a:chExt cx="911000" cy="1980000"/>
              </a:xfrm>
            </p:grpSpPr>
            <p:sp>
              <p:nvSpPr>
                <p:cNvPr id="62" name="Rectangle 61">
                  <a:extLst>
                    <a:ext uri="{FF2B5EF4-FFF2-40B4-BE49-F238E27FC236}">
                      <a16:creationId xmlns:a16="http://schemas.microsoft.com/office/drawing/2014/main" id="{B9F60090-0E25-4AFB-A29C-7CFCF944B26A}"/>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50922FA5-5B33-4A77-8FDE-915EFBE348D0}"/>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CB6AD610-4948-4A1A-B3A7-45DF7D9B13E6}"/>
                  </a:ext>
                </a:extLst>
              </p:cNvPr>
              <p:cNvGrpSpPr/>
              <p:nvPr/>
            </p:nvGrpSpPr>
            <p:grpSpPr>
              <a:xfrm rot="10800000" flipH="1">
                <a:off x="1419518" y="15551014"/>
                <a:ext cx="911000" cy="1980000"/>
                <a:chOff x="14356080" y="22113240"/>
                <a:chExt cx="911000" cy="1980000"/>
              </a:xfrm>
            </p:grpSpPr>
            <p:sp>
              <p:nvSpPr>
                <p:cNvPr id="60" name="Rectangle 59">
                  <a:extLst>
                    <a:ext uri="{FF2B5EF4-FFF2-40B4-BE49-F238E27FC236}">
                      <a16:creationId xmlns:a16="http://schemas.microsoft.com/office/drawing/2014/main" id="{B825CE04-7397-48B6-85E6-69CE3D83C47E}"/>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95540A9-6367-4D6C-856A-5DF184F81E65}"/>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a:extLst>
                  <a:ext uri="{FF2B5EF4-FFF2-40B4-BE49-F238E27FC236}">
                    <a16:creationId xmlns:a16="http://schemas.microsoft.com/office/drawing/2014/main" id="{CF342480-84BC-4E32-804A-1869CC6FEE70}"/>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27BF4D44-80F7-4243-A664-D170521498CB}"/>
                  </a:ext>
                </a:extLst>
              </p:cNvPr>
              <p:cNvGrpSpPr/>
              <p:nvPr/>
            </p:nvGrpSpPr>
            <p:grpSpPr>
              <a:xfrm>
                <a:off x="2330517" y="19002360"/>
                <a:ext cx="1050673" cy="2049380"/>
                <a:chOff x="3324680" y="7905697"/>
                <a:chExt cx="1050673" cy="2049380"/>
              </a:xfrm>
            </p:grpSpPr>
            <p:sp>
              <p:nvSpPr>
                <p:cNvPr id="58" name="Rectangle: Rounded Corners 57">
                  <a:extLst>
                    <a:ext uri="{FF2B5EF4-FFF2-40B4-BE49-F238E27FC236}">
                      <a16:creationId xmlns:a16="http://schemas.microsoft.com/office/drawing/2014/main" id="{0882B657-9EA8-4257-83CD-C0F27CD80FF8}"/>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9" name="Rectangle 58">
                  <a:extLst>
                    <a:ext uri="{FF2B5EF4-FFF2-40B4-BE49-F238E27FC236}">
                      <a16:creationId xmlns:a16="http://schemas.microsoft.com/office/drawing/2014/main" id="{3B314181-DAA1-45DB-8167-29ACC76D5CF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4" name="Group 33">
                <a:extLst>
                  <a:ext uri="{FF2B5EF4-FFF2-40B4-BE49-F238E27FC236}">
                    <a16:creationId xmlns:a16="http://schemas.microsoft.com/office/drawing/2014/main" id="{41D6D49A-0DF1-4C25-A773-9FC84390FDE8}"/>
                  </a:ext>
                </a:extLst>
              </p:cNvPr>
              <p:cNvGrpSpPr/>
              <p:nvPr/>
            </p:nvGrpSpPr>
            <p:grpSpPr>
              <a:xfrm flipH="1">
                <a:off x="9906507" y="19006853"/>
                <a:ext cx="1050673" cy="2049380"/>
                <a:chOff x="3324680" y="7905697"/>
                <a:chExt cx="1050673" cy="2049380"/>
              </a:xfrm>
            </p:grpSpPr>
            <p:sp>
              <p:nvSpPr>
                <p:cNvPr id="56" name="Rectangle: Rounded Corners 55">
                  <a:extLst>
                    <a:ext uri="{FF2B5EF4-FFF2-40B4-BE49-F238E27FC236}">
                      <a16:creationId xmlns:a16="http://schemas.microsoft.com/office/drawing/2014/main" id="{BFCD4CD1-2610-443A-8814-3433159C9DD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7" name="Rectangle 56">
                  <a:extLst>
                    <a:ext uri="{FF2B5EF4-FFF2-40B4-BE49-F238E27FC236}">
                      <a16:creationId xmlns:a16="http://schemas.microsoft.com/office/drawing/2014/main" id="{5B7B2089-C61F-41D9-BA9F-CC8F7E7519F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9FA63B0E-6349-4312-8DA6-12B1041FBE9A}"/>
                  </a:ext>
                </a:extLst>
              </p:cNvPr>
              <p:cNvGrpSpPr/>
              <p:nvPr/>
            </p:nvGrpSpPr>
            <p:grpSpPr>
              <a:xfrm flipH="1">
                <a:off x="2815067" y="12357597"/>
                <a:ext cx="1152000" cy="2970001"/>
                <a:chOff x="17657705" y="21959999"/>
                <a:chExt cx="1152000" cy="2970001"/>
              </a:xfrm>
            </p:grpSpPr>
            <p:grpSp>
              <p:nvGrpSpPr>
                <p:cNvPr id="52" name="Group 51">
                  <a:extLst>
                    <a:ext uri="{FF2B5EF4-FFF2-40B4-BE49-F238E27FC236}">
                      <a16:creationId xmlns:a16="http://schemas.microsoft.com/office/drawing/2014/main" id="{F4F4A7C0-4ABD-4234-96FA-4ED980BC0979}"/>
                    </a:ext>
                  </a:extLst>
                </p:cNvPr>
                <p:cNvGrpSpPr/>
                <p:nvPr/>
              </p:nvGrpSpPr>
              <p:grpSpPr>
                <a:xfrm rot="5400000" flipV="1">
                  <a:off x="18017705" y="24138000"/>
                  <a:ext cx="432000" cy="1152000"/>
                  <a:chOff x="1375041" y="1881291"/>
                  <a:chExt cx="432000" cy="1152000"/>
                </a:xfrm>
                <a:solidFill>
                  <a:srgbClr val="FFCCFF"/>
                </a:solidFill>
              </p:grpSpPr>
              <p:sp>
                <p:nvSpPr>
                  <p:cNvPr id="54" name="Rectangle 53">
                    <a:extLst>
                      <a:ext uri="{FF2B5EF4-FFF2-40B4-BE49-F238E27FC236}">
                        <a16:creationId xmlns:a16="http://schemas.microsoft.com/office/drawing/2014/main" id="{E767132F-2F90-450C-8CEA-16F1113F68EB}"/>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BD5A4DA1-2E0F-40BE-877B-1C0BF2BF4A7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2EE3F118-C127-4D3A-9A92-57783A9EF8B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74A882B7-C925-4D1F-8888-B484559AE0FC}"/>
                  </a:ext>
                </a:extLst>
              </p:cNvPr>
              <p:cNvGrpSpPr/>
              <p:nvPr/>
            </p:nvGrpSpPr>
            <p:grpSpPr>
              <a:xfrm>
                <a:off x="9328451" y="12380748"/>
                <a:ext cx="1152000" cy="2949082"/>
                <a:chOff x="17657705" y="21980918"/>
                <a:chExt cx="1152000" cy="2949082"/>
              </a:xfrm>
            </p:grpSpPr>
            <p:grpSp>
              <p:nvGrpSpPr>
                <p:cNvPr id="48" name="Group 47">
                  <a:extLst>
                    <a:ext uri="{FF2B5EF4-FFF2-40B4-BE49-F238E27FC236}">
                      <a16:creationId xmlns:a16="http://schemas.microsoft.com/office/drawing/2014/main" id="{2E9CDF86-57A7-45A3-860F-A6FE65DA5331}"/>
                    </a:ext>
                  </a:extLst>
                </p:cNvPr>
                <p:cNvGrpSpPr/>
                <p:nvPr/>
              </p:nvGrpSpPr>
              <p:grpSpPr>
                <a:xfrm rot="5400000" flipV="1">
                  <a:off x="18017705" y="24138000"/>
                  <a:ext cx="432000" cy="1152000"/>
                  <a:chOff x="1375041" y="1881291"/>
                  <a:chExt cx="432000" cy="1152000"/>
                </a:xfrm>
                <a:solidFill>
                  <a:srgbClr val="FFCCFF"/>
                </a:solidFill>
              </p:grpSpPr>
              <p:sp>
                <p:nvSpPr>
                  <p:cNvPr id="50" name="Rectangle 49">
                    <a:extLst>
                      <a:ext uri="{FF2B5EF4-FFF2-40B4-BE49-F238E27FC236}">
                        <a16:creationId xmlns:a16="http://schemas.microsoft.com/office/drawing/2014/main" id="{7322B918-D028-4261-B2DC-D63A0263E79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5957E44-D20E-4E60-9576-D788CE3B87F4}"/>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9" name="Rectangle 48">
                  <a:extLst>
                    <a:ext uri="{FF2B5EF4-FFF2-40B4-BE49-F238E27FC236}">
                      <a16:creationId xmlns:a16="http://schemas.microsoft.com/office/drawing/2014/main" id="{DE3458DF-8070-452A-A5A5-51D23CCDB6CD}"/>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 name="Group 36">
                <a:extLst>
                  <a:ext uri="{FF2B5EF4-FFF2-40B4-BE49-F238E27FC236}">
                    <a16:creationId xmlns:a16="http://schemas.microsoft.com/office/drawing/2014/main" id="{9A958C7D-4941-42B3-9550-054CE655A7D0}"/>
                  </a:ext>
                </a:extLst>
              </p:cNvPr>
              <p:cNvGrpSpPr/>
              <p:nvPr/>
            </p:nvGrpSpPr>
            <p:grpSpPr>
              <a:xfrm flipH="1">
                <a:off x="2822490" y="18577010"/>
                <a:ext cx="1152000" cy="2970001"/>
                <a:chOff x="17657705" y="21959999"/>
                <a:chExt cx="1152000" cy="2970001"/>
              </a:xfrm>
            </p:grpSpPr>
            <p:grpSp>
              <p:nvGrpSpPr>
                <p:cNvPr id="44" name="Group 43">
                  <a:extLst>
                    <a:ext uri="{FF2B5EF4-FFF2-40B4-BE49-F238E27FC236}">
                      <a16:creationId xmlns:a16="http://schemas.microsoft.com/office/drawing/2014/main" id="{70648A23-D4D2-405E-8689-B0DBD5CB031E}"/>
                    </a:ext>
                  </a:extLst>
                </p:cNvPr>
                <p:cNvGrpSpPr/>
                <p:nvPr/>
              </p:nvGrpSpPr>
              <p:grpSpPr>
                <a:xfrm rot="5400000" flipV="1">
                  <a:off x="18017705" y="24138000"/>
                  <a:ext cx="432000" cy="1152000"/>
                  <a:chOff x="1375041" y="1881291"/>
                  <a:chExt cx="432000" cy="1152000"/>
                </a:xfrm>
                <a:solidFill>
                  <a:srgbClr val="FFCCFF"/>
                </a:solidFill>
              </p:grpSpPr>
              <p:sp>
                <p:nvSpPr>
                  <p:cNvPr id="46" name="Rectangle 45">
                    <a:extLst>
                      <a:ext uri="{FF2B5EF4-FFF2-40B4-BE49-F238E27FC236}">
                        <a16:creationId xmlns:a16="http://schemas.microsoft.com/office/drawing/2014/main" id="{EA797A9F-D1DD-4F30-921D-2C93CDAE1752}"/>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C9B529F-82A5-49B5-9D54-BB522BF4B9CD}"/>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5995EACF-C734-476A-B451-29B205AE28CA}"/>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9C8B36A9-D428-44AA-AF42-1E14294C786F}"/>
                  </a:ext>
                </a:extLst>
              </p:cNvPr>
              <p:cNvGrpSpPr/>
              <p:nvPr/>
            </p:nvGrpSpPr>
            <p:grpSpPr>
              <a:xfrm>
                <a:off x="9324299" y="18600161"/>
                <a:ext cx="1152000" cy="2949082"/>
                <a:chOff x="17657705" y="21980918"/>
                <a:chExt cx="1152000" cy="2949082"/>
              </a:xfrm>
            </p:grpSpPr>
            <p:grpSp>
              <p:nvGrpSpPr>
                <p:cNvPr id="40" name="Group 39">
                  <a:extLst>
                    <a:ext uri="{FF2B5EF4-FFF2-40B4-BE49-F238E27FC236}">
                      <a16:creationId xmlns:a16="http://schemas.microsoft.com/office/drawing/2014/main" id="{51D02E48-16D7-42D3-8736-0E6ED85B683D}"/>
                    </a:ext>
                  </a:extLst>
                </p:cNvPr>
                <p:cNvGrpSpPr/>
                <p:nvPr/>
              </p:nvGrpSpPr>
              <p:grpSpPr>
                <a:xfrm rot="5400000" flipV="1">
                  <a:off x="18017705" y="24138000"/>
                  <a:ext cx="432000" cy="1152000"/>
                  <a:chOff x="1375041" y="1881291"/>
                  <a:chExt cx="432000" cy="1152000"/>
                </a:xfrm>
                <a:solidFill>
                  <a:srgbClr val="FFCCFF"/>
                </a:solidFill>
              </p:grpSpPr>
              <p:sp>
                <p:nvSpPr>
                  <p:cNvPr id="42" name="Rectangle 41">
                    <a:extLst>
                      <a:ext uri="{FF2B5EF4-FFF2-40B4-BE49-F238E27FC236}">
                        <a16:creationId xmlns:a16="http://schemas.microsoft.com/office/drawing/2014/main" id="{7D8CC8E5-09EA-4BFE-9A6B-DFA478B2B7AE}"/>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A95737D-AD01-4D63-8DE0-C1DB3F558FFE}"/>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41" name="Rectangle 40">
                  <a:extLst>
                    <a:ext uri="{FF2B5EF4-FFF2-40B4-BE49-F238E27FC236}">
                      <a16:creationId xmlns:a16="http://schemas.microsoft.com/office/drawing/2014/main" id="{544B2BE2-6885-4E25-91D4-734D2DA2EDA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07509DEC-5C12-430E-86CB-0073389309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64" name="Title 3">
            <a:extLst>
              <a:ext uri="{FF2B5EF4-FFF2-40B4-BE49-F238E27FC236}">
                <a16:creationId xmlns:a16="http://schemas.microsoft.com/office/drawing/2014/main" id="{38997CCE-1B4D-4661-A54E-3F66AF86C0A1}"/>
              </a:ext>
            </a:extLst>
          </p:cNvPr>
          <p:cNvSpPr txBox="1">
            <a:spLocks/>
          </p:cNvSpPr>
          <p:nvPr/>
        </p:nvSpPr>
        <p:spPr>
          <a:xfrm>
            <a:off x="838200" y="5360215"/>
            <a:ext cx="93938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a:p>
        </p:txBody>
      </p:sp>
      <p:sp>
        <p:nvSpPr>
          <p:cNvPr id="66" name="TextBox 65">
            <a:extLst>
              <a:ext uri="{FF2B5EF4-FFF2-40B4-BE49-F238E27FC236}">
                <a16:creationId xmlns:a16="http://schemas.microsoft.com/office/drawing/2014/main" id="{55422F04-88A9-45BD-9CE6-1D0AAAE9E544}"/>
              </a:ext>
            </a:extLst>
          </p:cNvPr>
          <p:cNvSpPr txBox="1"/>
          <p:nvPr/>
        </p:nvSpPr>
        <p:spPr>
          <a:xfrm>
            <a:off x="-130503" y="3543183"/>
            <a:ext cx="12192000" cy="1292662"/>
          </a:xfrm>
          <a:prstGeom prst="rect">
            <a:avLst/>
          </a:prstGeom>
          <a:noFill/>
        </p:spPr>
        <p:txBody>
          <a:bodyPr wrap="square">
            <a:spAutoFit/>
          </a:bodyPr>
          <a:lstStyle/>
          <a:p>
            <a:pPr algn="ctr"/>
            <a:r>
              <a:rPr lang="en-MY" sz="2400" dirty="0">
                <a:solidFill>
                  <a:srgbClr val="0000FF"/>
                </a:solidFill>
              </a:rPr>
              <a:t>4 servo puck flicking mechanism</a:t>
            </a:r>
          </a:p>
          <a:p>
            <a:pPr algn="ctr"/>
            <a:r>
              <a:rPr lang="en-US" dirty="0">
                <a:solidFill>
                  <a:srgbClr val="0000FF"/>
                </a:solidFill>
                <a:sym typeface="Symbol" panose="05050102010706020507" pitchFamily="18" charset="2"/>
              </a:rPr>
              <a:t> </a:t>
            </a:r>
            <a:r>
              <a:rPr lang="en-MY" dirty="0">
                <a:solidFill>
                  <a:srgbClr val="0000FF"/>
                </a:solidFill>
              </a:rPr>
              <a:t>Each servo motor is responsible to each puck</a:t>
            </a:r>
          </a:p>
          <a:p>
            <a:pPr algn="ctr"/>
            <a:r>
              <a:rPr lang="en-US" dirty="0">
                <a:solidFill>
                  <a:srgbClr val="0000FF"/>
                </a:solidFill>
                <a:sym typeface="Symbol" panose="05050102010706020507" pitchFamily="18" charset="2"/>
              </a:rPr>
              <a:t> </a:t>
            </a:r>
            <a:r>
              <a:rPr lang="en-MY" dirty="0">
                <a:solidFill>
                  <a:srgbClr val="0000FF"/>
                </a:solidFill>
              </a:rPr>
              <a:t>Start accumulating points right after zones visiting with no additional robot movement</a:t>
            </a:r>
          </a:p>
          <a:p>
            <a:pPr algn="ctr"/>
            <a:endParaRPr lang="en-US" dirty="0">
              <a:solidFill>
                <a:srgbClr val="0000FF"/>
              </a:solidFill>
            </a:endParaRPr>
          </a:p>
        </p:txBody>
      </p:sp>
      <p:sp>
        <p:nvSpPr>
          <p:cNvPr id="65" name="Title 1">
            <a:extLst>
              <a:ext uri="{FF2B5EF4-FFF2-40B4-BE49-F238E27FC236}">
                <a16:creationId xmlns:a16="http://schemas.microsoft.com/office/drawing/2014/main" id="{60D4A3C8-399B-4189-985F-0916B87EA7BB}"/>
              </a:ext>
            </a:extLst>
          </p:cNvPr>
          <p:cNvSpPr txBox="1">
            <a:spLocks/>
          </p:cNvSpPr>
          <p:nvPr/>
        </p:nvSpPr>
        <p:spPr>
          <a:xfrm>
            <a:off x="692557" y="17348"/>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18 4 servo puck flicking mechanism.</a:t>
            </a:r>
            <a:endParaRPr lang="en-MY" sz="1600"/>
          </a:p>
        </p:txBody>
      </p:sp>
      <p:sp>
        <p:nvSpPr>
          <p:cNvPr id="67" name="Rectangle 66">
            <a:extLst>
              <a:ext uri="{FF2B5EF4-FFF2-40B4-BE49-F238E27FC236}">
                <a16:creationId xmlns:a16="http://schemas.microsoft.com/office/drawing/2014/main" id="{49763618-2A4C-4F1D-8354-D0750984FD17}"/>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8" name="Rectangle 67">
            <a:extLst>
              <a:ext uri="{FF2B5EF4-FFF2-40B4-BE49-F238E27FC236}">
                <a16:creationId xmlns:a16="http://schemas.microsoft.com/office/drawing/2014/main" id="{4AB55C06-CB8F-4B62-AFC1-CFB3F7F7E1F3}"/>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9" name="Rectangle 68">
            <a:extLst>
              <a:ext uri="{FF2B5EF4-FFF2-40B4-BE49-F238E27FC236}">
                <a16:creationId xmlns:a16="http://schemas.microsoft.com/office/drawing/2014/main" id="{B8BA9118-00E3-43B8-B593-6722B5FCFD0E}"/>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70" name="Rectangle 69">
            <a:extLst>
              <a:ext uri="{FF2B5EF4-FFF2-40B4-BE49-F238E27FC236}">
                <a16:creationId xmlns:a16="http://schemas.microsoft.com/office/drawing/2014/main" id="{235331E6-CA63-454C-95AF-3A85D95A5CD7}"/>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71" name="Rectangle 70">
            <a:extLst>
              <a:ext uri="{FF2B5EF4-FFF2-40B4-BE49-F238E27FC236}">
                <a16:creationId xmlns:a16="http://schemas.microsoft.com/office/drawing/2014/main" id="{63274F21-47DC-4362-AFEA-ECBB45554817}"/>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2" name="Rectangle 71">
            <a:extLst>
              <a:ext uri="{FF2B5EF4-FFF2-40B4-BE49-F238E27FC236}">
                <a16:creationId xmlns:a16="http://schemas.microsoft.com/office/drawing/2014/main" id="{A29C323E-C336-4114-A73C-DC20263CF62F}"/>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3" name="Rectangle 72">
            <a:extLst>
              <a:ext uri="{FF2B5EF4-FFF2-40B4-BE49-F238E27FC236}">
                <a16:creationId xmlns:a16="http://schemas.microsoft.com/office/drawing/2014/main" id="{FA79DAE6-BB3D-4285-81C2-CEE4DBE4FFE8}"/>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4" name="Rectangle 73">
            <a:extLst>
              <a:ext uri="{FF2B5EF4-FFF2-40B4-BE49-F238E27FC236}">
                <a16:creationId xmlns:a16="http://schemas.microsoft.com/office/drawing/2014/main" id="{E93D4BAC-7B6C-4BAC-96D9-64C99E5954C3}"/>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6" name="Rectangle 75">
            <a:extLst>
              <a:ext uri="{FF2B5EF4-FFF2-40B4-BE49-F238E27FC236}">
                <a16:creationId xmlns:a16="http://schemas.microsoft.com/office/drawing/2014/main" id="{B5D98879-3F6C-415B-BBE7-8A21EB5B9C71}"/>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6A918311-ABE3-4C08-81BF-783C8D9DDDA0}"/>
              </a:ext>
            </a:extLst>
          </p:cNvPr>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11273968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8E77C3E-0303-499D-BEC5-C0D204D38B72}"/>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Puck Handling Mechanism </a:t>
            </a:r>
            <a:br>
              <a:rPr lang="en-MY">
                <a:latin typeface="+mn-lt"/>
              </a:rPr>
            </a:br>
            <a:r>
              <a:rPr lang="en-MY">
                <a:latin typeface="+mn-lt"/>
              </a:rPr>
              <a:t>(hardware &amp; electronics)</a:t>
            </a:r>
            <a:endParaRPr lang="en-GB">
              <a:latin typeface="+mn-lt"/>
            </a:endParaRPr>
          </a:p>
        </p:txBody>
      </p:sp>
      <p:grpSp>
        <p:nvGrpSpPr>
          <p:cNvPr id="3" name="Group 2">
            <a:extLst>
              <a:ext uri="{FF2B5EF4-FFF2-40B4-BE49-F238E27FC236}">
                <a16:creationId xmlns:a16="http://schemas.microsoft.com/office/drawing/2014/main" id="{023F9309-C4C2-4B2E-88BD-647B8D687A4A}"/>
              </a:ext>
            </a:extLst>
          </p:cNvPr>
          <p:cNvGrpSpPr/>
          <p:nvPr/>
        </p:nvGrpSpPr>
        <p:grpSpPr>
          <a:xfrm>
            <a:off x="3524302" y="4686874"/>
            <a:ext cx="4120414" cy="1396456"/>
            <a:chOff x="3855501" y="5124869"/>
            <a:chExt cx="4120414" cy="1396456"/>
          </a:xfrm>
        </p:grpSpPr>
        <p:pic>
          <p:nvPicPr>
            <p:cNvPr id="18" name="Picture 17">
              <a:extLst>
                <a:ext uri="{FF2B5EF4-FFF2-40B4-BE49-F238E27FC236}">
                  <a16:creationId xmlns:a16="http://schemas.microsoft.com/office/drawing/2014/main" id="{2B720C6E-573D-4BC2-AE7A-36D6D87C5E23}"/>
                </a:ext>
              </a:extLst>
            </p:cNvPr>
            <p:cNvPicPr>
              <a:picLocks noChangeAspect="1"/>
            </p:cNvPicPr>
            <p:nvPr/>
          </p:nvPicPr>
          <p:blipFill rotWithShape="1">
            <a:blip r:embed="rId3"/>
            <a:srcRect b="64702"/>
            <a:stretch/>
          </p:blipFill>
          <p:spPr>
            <a:xfrm>
              <a:off x="4216084" y="5299298"/>
              <a:ext cx="3759831" cy="919582"/>
            </a:xfrm>
            <a:prstGeom prst="rect">
              <a:avLst/>
            </a:prstGeom>
            <a:ln>
              <a:noFill/>
            </a:ln>
          </p:spPr>
        </p:pic>
        <p:sp>
          <p:nvSpPr>
            <p:cNvPr id="19" name="Title 1">
              <a:extLst>
                <a:ext uri="{FF2B5EF4-FFF2-40B4-BE49-F238E27FC236}">
                  <a16:creationId xmlns:a16="http://schemas.microsoft.com/office/drawing/2014/main" id="{FE0031FC-73B2-49C5-B3AC-3F77AA3A24F0}"/>
                </a:ext>
              </a:extLst>
            </p:cNvPr>
            <p:cNvSpPr txBox="1">
              <a:spLocks/>
            </p:cNvSpPr>
            <p:nvPr/>
          </p:nvSpPr>
          <p:spPr>
            <a:xfrm>
              <a:off x="4207790" y="6236945"/>
              <a:ext cx="3759832" cy="28438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
                <a:t>Fig. 4 Input and output pins of SG90 plastic gear servo motor [3].</a:t>
              </a:r>
              <a:endParaRPr lang="en-MY" sz="900"/>
            </a:p>
          </p:txBody>
        </p:sp>
        <p:sp>
          <p:nvSpPr>
            <p:cNvPr id="12" name="TextBox 11">
              <a:extLst>
                <a:ext uri="{FF2B5EF4-FFF2-40B4-BE49-F238E27FC236}">
                  <a16:creationId xmlns:a16="http://schemas.microsoft.com/office/drawing/2014/main" id="{5F3F12AE-1F38-4198-97C0-319017EF5C80}"/>
                </a:ext>
              </a:extLst>
            </p:cNvPr>
            <p:cNvSpPr txBox="1"/>
            <p:nvPr/>
          </p:nvSpPr>
          <p:spPr>
            <a:xfrm>
              <a:off x="3855501" y="5124869"/>
              <a:ext cx="3031279" cy="307777"/>
            </a:xfrm>
            <a:prstGeom prst="rect">
              <a:avLst/>
            </a:prstGeom>
            <a:noFill/>
          </p:spPr>
          <p:txBody>
            <a:bodyPr wrap="none" rtlCol="0">
              <a:spAutoFit/>
            </a:bodyPr>
            <a:lstStyle/>
            <a:p>
              <a:r>
                <a:rPr lang="en-MY" sz="1400"/>
                <a:t>(for angular displacement of servo rod)</a:t>
              </a:r>
              <a:endParaRPr lang="en-GB" sz="1400"/>
            </a:p>
          </p:txBody>
        </p:sp>
      </p:grpSp>
      <p:grpSp>
        <p:nvGrpSpPr>
          <p:cNvPr id="13" name="Group 12">
            <a:extLst>
              <a:ext uri="{FF2B5EF4-FFF2-40B4-BE49-F238E27FC236}">
                <a16:creationId xmlns:a16="http://schemas.microsoft.com/office/drawing/2014/main" id="{DF1C1426-FFF1-4E75-B28F-38015FC2D9E8}"/>
              </a:ext>
            </a:extLst>
          </p:cNvPr>
          <p:cNvGrpSpPr/>
          <p:nvPr/>
        </p:nvGrpSpPr>
        <p:grpSpPr>
          <a:xfrm>
            <a:off x="2459739" y="1981857"/>
            <a:ext cx="6793944" cy="2973770"/>
            <a:chOff x="8187754" y="2373330"/>
            <a:chExt cx="4488868" cy="2043347"/>
          </a:xfrm>
        </p:grpSpPr>
        <p:pic>
          <p:nvPicPr>
            <p:cNvPr id="14" name="Picture 2">
              <a:extLst>
                <a:ext uri="{FF2B5EF4-FFF2-40B4-BE49-F238E27FC236}">
                  <a16:creationId xmlns:a16="http://schemas.microsoft.com/office/drawing/2014/main" id="{59D67293-41AD-4E2E-A153-68426970B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94" t="9780" r="14883" b="7323"/>
            <a:stretch/>
          </p:blipFill>
          <p:spPr bwMode="auto">
            <a:xfrm>
              <a:off x="8187754" y="2373330"/>
              <a:ext cx="1801501" cy="17045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E1E7688-0725-47CE-9CBC-02A17CCAE060}"/>
                </a:ext>
              </a:extLst>
            </p:cNvPr>
            <p:cNvPicPr>
              <a:picLocks noChangeAspect="1"/>
            </p:cNvPicPr>
            <p:nvPr/>
          </p:nvPicPr>
          <p:blipFill rotWithShape="1">
            <a:blip r:embed="rId5"/>
            <a:srcRect l="-2857" t="9174" r="2857" b="1803"/>
            <a:stretch/>
          </p:blipFill>
          <p:spPr>
            <a:xfrm>
              <a:off x="10220754" y="2459049"/>
              <a:ext cx="2455868" cy="1533678"/>
            </a:xfrm>
            <a:prstGeom prst="rect">
              <a:avLst/>
            </a:prstGeom>
            <a:ln>
              <a:noFill/>
            </a:ln>
          </p:spPr>
        </p:pic>
        <p:sp>
          <p:nvSpPr>
            <p:cNvPr id="16" name="TextBox 15">
              <a:extLst>
                <a:ext uri="{FF2B5EF4-FFF2-40B4-BE49-F238E27FC236}">
                  <a16:creationId xmlns:a16="http://schemas.microsoft.com/office/drawing/2014/main" id="{BB03512A-906E-4356-969A-1FC572967827}"/>
                </a:ext>
              </a:extLst>
            </p:cNvPr>
            <p:cNvSpPr txBox="1"/>
            <p:nvPr/>
          </p:nvSpPr>
          <p:spPr>
            <a:xfrm>
              <a:off x="8187754" y="4047345"/>
              <a:ext cx="1860739" cy="369332"/>
            </a:xfrm>
            <a:prstGeom prst="rect">
              <a:avLst/>
            </a:prstGeom>
            <a:noFill/>
          </p:spPr>
          <p:txBody>
            <a:bodyPr wrap="square" rtlCol="0">
              <a:spAutoFit/>
            </a:bodyPr>
            <a:lstStyle/>
            <a:p>
              <a:pPr algn="ctr"/>
              <a:r>
                <a:rPr lang="en-MY" sz="900">
                  <a:latin typeface="+mj-lt"/>
                </a:rPr>
                <a:t>Fig. 6 180-degree SG90 plastic gear servo motor [4].</a:t>
              </a:r>
            </a:p>
          </p:txBody>
        </p:sp>
        <p:sp>
          <p:nvSpPr>
            <p:cNvPr id="17" name="TextBox 16">
              <a:extLst>
                <a:ext uri="{FF2B5EF4-FFF2-40B4-BE49-F238E27FC236}">
                  <a16:creationId xmlns:a16="http://schemas.microsoft.com/office/drawing/2014/main" id="{391C83B2-AA98-4FFE-A2A9-DEED1D7513B5}"/>
                </a:ext>
              </a:extLst>
            </p:cNvPr>
            <p:cNvSpPr txBox="1"/>
            <p:nvPr/>
          </p:nvSpPr>
          <p:spPr>
            <a:xfrm>
              <a:off x="10518318" y="4029139"/>
              <a:ext cx="1860739" cy="369332"/>
            </a:xfrm>
            <a:prstGeom prst="rect">
              <a:avLst/>
            </a:prstGeom>
            <a:noFill/>
          </p:spPr>
          <p:txBody>
            <a:bodyPr wrap="square" rtlCol="0">
              <a:spAutoFit/>
            </a:bodyPr>
            <a:lstStyle/>
            <a:p>
              <a:pPr algn="ctr"/>
              <a:r>
                <a:rPr lang="en-MY" sz="900">
                  <a:latin typeface="+mj-lt"/>
                </a:rPr>
                <a:t>Fig. 7 Servo motor with a rod attached.</a:t>
              </a:r>
            </a:p>
          </p:txBody>
        </p:sp>
      </p:grpSp>
      <p:sp>
        <p:nvSpPr>
          <p:cNvPr id="20" name="Rectangle 19">
            <a:extLst>
              <a:ext uri="{FF2B5EF4-FFF2-40B4-BE49-F238E27FC236}">
                <a16:creationId xmlns:a16="http://schemas.microsoft.com/office/drawing/2014/main" id="{5A96387E-C016-4321-BA0F-92F7847E51C4}"/>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21" name="Rectangle 20">
            <a:extLst>
              <a:ext uri="{FF2B5EF4-FFF2-40B4-BE49-F238E27FC236}">
                <a16:creationId xmlns:a16="http://schemas.microsoft.com/office/drawing/2014/main" id="{99C5B1C9-A212-474A-9775-84E09C5AA368}"/>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22" name="Rectangle 21">
            <a:extLst>
              <a:ext uri="{FF2B5EF4-FFF2-40B4-BE49-F238E27FC236}">
                <a16:creationId xmlns:a16="http://schemas.microsoft.com/office/drawing/2014/main" id="{97D1B494-3E74-4120-919E-4211FA69F992}"/>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23" name="Rectangle 22">
            <a:extLst>
              <a:ext uri="{FF2B5EF4-FFF2-40B4-BE49-F238E27FC236}">
                <a16:creationId xmlns:a16="http://schemas.microsoft.com/office/drawing/2014/main" id="{C6F90CC8-3A48-4272-8029-AD75136C76DD}"/>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24" name="Rectangle 23">
            <a:extLst>
              <a:ext uri="{FF2B5EF4-FFF2-40B4-BE49-F238E27FC236}">
                <a16:creationId xmlns:a16="http://schemas.microsoft.com/office/drawing/2014/main" id="{63A5A202-DE35-4523-B488-F0AC63861B67}"/>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25" name="Rectangle 24">
            <a:extLst>
              <a:ext uri="{FF2B5EF4-FFF2-40B4-BE49-F238E27FC236}">
                <a16:creationId xmlns:a16="http://schemas.microsoft.com/office/drawing/2014/main" id="{F4C2897B-39B6-4A1C-809F-84B300977C6D}"/>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6" name="Rectangle 25">
            <a:extLst>
              <a:ext uri="{FF2B5EF4-FFF2-40B4-BE49-F238E27FC236}">
                <a16:creationId xmlns:a16="http://schemas.microsoft.com/office/drawing/2014/main" id="{1EF840A2-315A-4725-8379-2AD70C643BDD}"/>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27" name="Rectangle 26">
            <a:extLst>
              <a:ext uri="{FF2B5EF4-FFF2-40B4-BE49-F238E27FC236}">
                <a16:creationId xmlns:a16="http://schemas.microsoft.com/office/drawing/2014/main" id="{9D20962F-CCAA-4823-8F7E-F298FA82BBB6}"/>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29" name="Rectangle 28">
            <a:extLst>
              <a:ext uri="{FF2B5EF4-FFF2-40B4-BE49-F238E27FC236}">
                <a16:creationId xmlns:a16="http://schemas.microsoft.com/office/drawing/2014/main" id="{88974253-AEA6-4E62-86DF-53D733757B7E}"/>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grpSp>
        <p:nvGrpSpPr>
          <p:cNvPr id="6" name="Group 5">
            <a:extLst>
              <a:ext uri="{FF2B5EF4-FFF2-40B4-BE49-F238E27FC236}">
                <a16:creationId xmlns:a16="http://schemas.microsoft.com/office/drawing/2014/main" id="{F22CEDB0-7B9D-49CF-946C-8F74CCC5C834}"/>
              </a:ext>
            </a:extLst>
          </p:cNvPr>
          <p:cNvGrpSpPr/>
          <p:nvPr/>
        </p:nvGrpSpPr>
        <p:grpSpPr>
          <a:xfrm>
            <a:off x="1952017" y="1615282"/>
            <a:ext cx="8287966" cy="3071592"/>
            <a:chOff x="1546698" y="1615282"/>
            <a:chExt cx="8287966" cy="3071592"/>
          </a:xfrm>
        </p:grpSpPr>
        <p:sp>
          <p:nvSpPr>
            <p:cNvPr id="4" name="Rectangle 3">
              <a:extLst>
                <a:ext uri="{FF2B5EF4-FFF2-40B4-BE49-F238E27FC236}">
                  <a16:creationId xmlns:a16="http://schemas.microsoft.com/office/drawing/2014/main" id="{C7C0BC72-65A4-4270-A891-A354BA518CEB}"/>
                </a:ext>
              </a:extLst>
            </p:cNvPr>
            <p:cNvSpPr/>
            <p:nvPr/>
          </p:nvSpPr>
          <p:spPr>
            <a:xfrm>
              <a:off x="1546698" y="1615282"/>
              <a:ext cx="8287966" cy="3071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26" name="Picture 2">
              <a:extLst>
                <a:ext uri="{FF2B5EF4-FFF2-40B4-BE49-F238E27FC236}">
                  <a16:creationId xmlns:a16="http://schemas.microsoft.com/office/drawing/2014/main" id="{6042E735-5411-481F-9337-3A25F1514A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2853" y="1842214"/>
              <a:ext cx="1863989" cy="2485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607C99-4CCF-48B4-9E22-4E4486A1B4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94826" y="1838849"/>
              <a:ext cx="1869036" cy="2492048"/>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lide Number Placeholder 6">
            <a:extLst>
              <a:ext uri="{FF2B5EF4-FFF2-40B4-BE49-F238E27FC236}">
                <a16:creationId xmlns:a16="http://schemas.microsoft.com/office/drawing/2014/main" id="{EE8BA7D7-63F7-428F-889B-083781141FC1}"/>
              </a:ext>
            </a:extLst>
          </p:cNvPr>
          <p:cNvSpPr>
            <a:spLocks noGrp="1"/>
          </p:cNvSpPr>
          <p:nvPr>
            <p:ph type="sldNum" sz="quarter" idx="12"/>
          </p:nvPr>
        </p:nvSpPr>
        <p:spPr/>
        <p:txBody>
          <a:bodyPr/>
          <a:lstStyle/>
          <a:p>
            <a:fld id="{330EA680-D336-4FF7-8B7A-9848BB0A1C32}" type="slidenum">
              <a:rPr lang="en-US" smtClean="0"/>
              <a:t>49</a:t>
            </a:fld>
            <a:endParaRPr lang="en-US"/>
          </a:p>
        </p:txBody>
      </p:sp>
      <p:sp>
        <p:nvSpPr>
          <p:cNvPr id="30" name="Title 1">
            <a:extLst>
              <a:ext uri="{FF2B5EF4-FFF2-40B4-BE49-F238E27FC236}">
                <a16:creationId xmlns:a16="http://schemas.microsoft.com/office/drawing/2014/main" id="{357D7BF9-70F8-4C78-8A19-0831260A5AD1}"/>
              </a:ext>
            </a:extLst>
          </p:cNvPr>
          <p:cNvSpPr txBox="1">
            <a:spLocks/>
          </p:cNvSpPr>
          <p:nvPr/>
        </p:nvSpPr>
        <p:spPr>
          <a:xfrm>
            <a:off x="2801030" y="4201081"/>
            <a:ext cx="578604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30 Servo rods.</a:t>
            </a:r>
            <a:endParaRPr lang="en-MY" sz="1200"/>
          </a:p>
        </p:txBody>
      </p:sp>
    </p:spTree>
    <p:extLst>
      <p:ext uri="{BB962C8B-B14F-4D97-AF65-F5344CB8AC3E}">
        <p14:creationId xmlns:p14="http://schemas.microsoft.com/office/powerpoint/2010/main" val="180872666"/>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BD8AFCF-4FB0-4A01-934C-40A7A9518217}"/>
              </a:ext>
            </a:extLst>
          </p:cNvPr>
          <p:cNvSpPr/>
          <p:nvPr/>
        </p:nvSpPr>
        <p:spPr>
          <a:xfrm>
            <a:off x="-12571" y="5693789"/>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33" name="Rectangle 32">
            <a:extLst>
              <a:ext uri="{FF2B5EF4-FFF2-40B4-BE49-F238E27FC236}">
                <a16:creationId xmlns:a16="http://schemas.microsoft.com/office/drawing/2014/main" id="{B43F6E7F-786D-4B60-B9C5-0F75FF524E24}"/>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34" name="Rectangle 33">
            <a:extLst>
              <a:ext uri="{FF2B5EF4-FFF2-40B4-BE49-F238E27FC236}">
                <a16:creationId xmlns:a16="http://schemas.microsoft.com/office/drawing/2014/main" id="{10A40D91-A41A-483B-80A3-D4A779EB8C07}"/>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35" name="Rectangle 34">
            <a:extLst>
              <a:ext uri="{FF2B5EF4-FFF2-40B4-BE49-F238E27FC236}">
                <a16:creationId xmlns:a16="http://schemas.microsoft.com/office/drawing/2014/main" id="{95B3D482-9701-499C-AEFF-FCAE816D8AF8}"/>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36" name="Rectangle 35">
            <a:extLst>
              <a:ext uri="{FF2B5EF4-FFF2-40B4-BE49-F238E27FC236}">
                <a16:creationId xmlns:a16="http://schemas.microsoft.com/office/drawing/2014/main" id="{E30668CD-F2BB-4695-9817-7ABAA690A002}"/>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37" name="Rectangle 36">
            <a:extLst>
              <a:ext uri="{FF2B5EF4-FFF2-40B4-BE49-F238E27FC236}">
                <a16:creationId xmlns:a16="http://schemas.microsoft.com/office/drawing/2014/main" id="{4D62F16D-745C-4C56-A1C2-45812634E1DB}"/>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38" name="Rectangle 37">
            <a:extLst>
              <a:ext uri="{FF2B5EF4-FFF2-40B4-BE49-F238E27FC236}">
                <a16:creationId xmlns:a16="http://schemas.microsoft.com/office/drawing/2014/main" id="{14E193B6-0865-41B6-A794-EE1D5B60C044}"/>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0" name="Rectangle 9">
            <a:extLst>
              <a:ext uri="{FF2B5EF4-FFF2-40B4-BE49-F238E27FC236}">
                <a16:creationId xmlns:a16="http://schemas.microsoft.com/office/drawing/2014/main" id="{DF698F70-2E04-4BE1-89B1-672132709314}"/>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9" name="Rectangle 28">
            <a:extLst>
              <a:ext uri="{FF2B5EF4-FFF2-40B4-BE49-F238E27FC236}">
                <a16:creationId xmlns:a16="http://schemas.microsoft.com/office/drawing/2014/main" id="{2DF9CF19-5062-4D61-B799-82FC01FCB3FF}"/>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30" name="Rectangle 29">
            <a:extLst>
              <a:ext uri="{FF2B5EF4-FFF2-40B4-BE49-F238E27FC236}">
                <a16:creationId xmlns:a16="http://schemas.microsoft.com/office/drawing/2014/main" id="{6D1749AF-4AB1-407E-AD96-08FAD024340A}"/>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2" name="Slide Number Placeholder 1">
            <a:extLst>
              <a:ext uri="{FF2B5EF4-FFF2-40B4-BE49-F238E27FC236}">
                <a16:creationId xmlns:a16="http://schemas.microsoft.com/office/drawing/2014/main" id="{37EDCB71-569D-47BB-AA4F-88859EFD73B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29561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DA897D65-10F6-49F9-8ABC-CC64FC3C5C46}"/>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Colour</a:t>
            </a:r>
            <a:r>
              <a:rPr lang="en-US" sz="1400"/>
              <a:t> Sensing Mechanism</a:t>
            </a:r>
            <a:endParaRPr lang="en-MY" sz="1400"/>
          </a:p>
        </p:txBody>
      </p:sp>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Puck Handling Mechanism </a:t>
            </a:r>
            <a:br>
              <a:rPr lang="en-MY">
                <a:latin typeface="+mn-lt"/>
              </a:rPr>
            </a:br>
            <a:r>
              <a:rPr lang="en-MY">
                <a:latin typeface="+mn-lt"/>
              </a:rPr>
              <a:t>(Software)</a:t>
            </a:r>
            <a:endParaRPr lang="en-GB">
              <a:latin typeface="+mn-lt"/>
            </a:endParaRPr>
          </a:p>
        </p:txBody>
      </p:sp>
      <p:grpSp>
        <p:nvGrpSpPr>
          <p:cNvPr id="4" name="Group 3">
            <a:extLst>
              <a:ext uri="{FF2B5EF4-FFF2-40B4-BE49-F238E27FC236}">
                <a16:creationId xmlns:a16="http://schemas.microsoft.com/office/drawing/2014/main" id="{0A39CF60-E38E-4487-A13F-572E6A2583CB}"/>
              </a:ext>
            </a:extLst>
          </p:cNvPr>
          <p:cNvGrpSpPr/>
          <p:nvPr/>
        </p:nvGrpSpPr>
        <p:grpSpPr>
          <a:xfrm>
            <a:off x="838200" y="1690688"/>
            <a:ext cx="4722027" cy="3641197"/>
            <a:chOff x="-568408" y="1858480"/>
            <a:chExt cx="6376672" cy="4917108"/>
          </a:xfrm>
        </p:grpSpPr>
        <p:grpSp>
          <p:nvGrpSpPr>
            <p:cNvPr id="10" name="Group 9">
              <a:extLst>
                <a:ext uri="{FF2B5EF4-FFF2-40B4-BE49-F238E27FC236}">
                  <a16:creationId xmlns:a16="http://schemas.microsoft.com/office/drawing/2014/main" id="{B33659D9-6452-48D4-AD6A-CF976D6673A0}"/>
                </a:ext>
              </a:extLst>
            </p:cNvPr>
            <p:cNvGrpSpPr/>
            <p:nvPr/>
          </p:nvGrpSpPr>
          <p:grpSpPr>
            <a:xfrm>
              <a:off x="1008856" y="1858480"/>
              <a:ext cx="4799408" cy="4464000"/>
              <a:chOff x="1008856" y="1858480"/>
              <a:chExt cx="4799408" cy="4464000"/>
            </a:xfrm>
          </p:grpSpPr>
          <p:grpSp>
            <p:nvGrpSpPr>
              <p:cNvPr id="8" name="Group 7">
                <a:extLst>
                  <a:ext uri="{FF2B5EF4-FFF2-40B4-BE49-F238E27FC236}">
                    <a16:creationId xmlns:a16="http://schemas.microsoft.com/office/drawing/2014/main" id="{D9B536F5-8EBB-4333-81FB-AD594D0F39BF}"/>
                  </a:ext>
                </a:extLst>
              </p:cNvPr>
              <p:cNvGrpSpPr/>
              <p:nvPr/>
            </p:nvGrpSpPr>
            <p:grpSpPr>
              <a:xfrm>
                <a:off x="1008856" y="1858480"/>
                <a:ext cx="4799408" cy="4464000"/>
                <a:chOff x="1008856" y="1858480"/>
                <a:chExt cx="4799408" cy="4464000"/>
              </a:xfrm>
            </p:grpSpPr>
            <p:grpSp>
              <p:nvGrpSpPr>
                <p:cNvPr id="12" name="Group 11">
                  <a:extLst>
                    <a:ext uri="{FF2B5EF4-FFF2-40B4-BE49-F238E27FC236}">
                      <a16:creationId xmlns:a16="http://schemas.microsoft.com/office/drawing/2014/main" id="{DABBBF93-EAC7-4F02-B9E3-178FF17CCF3A}"/>
                    </a:ext>
                  </a:extLst>
                </p:cNvPr>
                <p:cNvGrpSpPr>
                  <a:grpSpLocks noChangeAspect="1"/>
                </p:cNvGrpSpPr>
                <p:nvPr/>
              </p:nvGrpSpPr>
              <p:grpSpPr>
                <a:xfrm>
                  <a:off x="1008856" y="1858480"/>
                  <a:ext cx="2911259" cy="4464000"/>
                  <a:chOff x="5285916" y="2456919"/>
                  <a:chExt cx="1619976" cy="2484011"/>
                </a:xfrm>
              </p:grpSpPr>
              <p:sp>
                <p:nvSpPr>
                  <p:cNvPr id="13" name="Rectangle 12">
                    <a:extLst>
                      <a:ext uri="{FF2B5EF4-FFF2-40B4-BE49-F238E27FC236}">
                        <a16:creationId xmlns:a16="http://schemas.microsoft.com/office/drawing/2014/main" id="{F4086D0C-959E-4B92-9019-03467D181706}"/>
                      </a:ext>
                    </a:extLst>
                  </p:cNvPr>
                  <p:cNvSpPr/>
                  <p:nvPr/>
                </p:nvSpPr>
                <p:spPr>
                  <a:xfrm>
                    <a:off x="6095904" y="2888913"/>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14" name="Oval 13">
                    <a:extLst>
                      <a:ext uri="{FF2B5EF4-FFF2-40B4-BE49-F238E27FC236}">
                        <a16:creationId xmlns:a16="http://schemas.microsoft.com/office/drawing/2014/main" id="{8E9B16C4-8CC4-4032-9FE3-F67A066129F4}"/>
                      </a:ext>
                    </a:extLst>
                  </p:cNvPr>
                  <p:cNvSpPr/>
                  <p:nvPr/>
                </p:nvSpPr>
                <p:spPr>
                  <a:xfrm>
                    <a:off x="6200434" y="2918692"/>
                    <a:ext cx="215997" cy="21599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Rectangle 14">
                    <a:extLst>
                      <a:ext uri="{FF2B5EF4-FFF2-40B4-BE49-F238E27FC236}">
                        <a16:creationId xmlns:a16="http://schemas.microsoft.com/office/drawing/2014/main" id="{78091640-70F0-4B50-9371-D402093F0A76}"/>
                      </a:ext>
                    </a:extLst>
                  </p:cNvPr>
                  <p:cNvSpPr/>
                  <p:nvPr/>
                </p:nvSpPr>
                <p:spPr>
                  <a:xfrm>
                    <a:off x="5285916" y="2888913"/>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16" name="Rectangle 15">
                    <a:extLst>
                      <a:ext uri="{FF2B5EF4-FFF2-40B4-BE49-F238E27FC236}">
                        <a16:creationId xmlns:a16="http://schemas.microsoft.com/office/drawing/2014/main" id="{3C0F5B2F-F781-4EA0-9696-4D48F97A574D}"/>
                      </a:ext>
                    </a:extLst>
                  </p:cNvPr>
                  <p:cNvSpPr/>
                  <p:nvPr/>
                </p:nvSpPr>
                <p:spPr>
                  <a:xfrm>
                    <a:off x="5285916" y="3698901"/>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17" name="Rectangle 16">
                    <a:extLst>
                      <a:ext uri="{FF2B5EF4-FFF2-40B4-BE49-F238E27FC236}">
                        <a16:creationId xmlns:a16="http://schemas.microsoft.com/office/drawing/2014/main" id="{BDE3C6F9-11CA-49B3-9E30-9BC19FC118CE}"/>
                      </a:ext>
                    </a:extLst>
                  </p:cNvPr>
                  <p:cNvSpPr/>
                  <p:nvPr/>
                </p:nvSpPr>
                <p:spPr>
                  <a:xfrm>
                    <a:off x="6095904" y="3698901"/>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27" name="Rectangle 26">
                    <a:extLst>
                      <a:ext uri="{FF2B5EF4-FFF2-40B4-BE49-F238E27FC236}">
                        <a16:creationId xmlns:a16="http://schemas.microsoft.com/office/drawing/2014/main" id="{11747315-D471-419D-B1D2-1D7173786354}"/>
                      </a:ext>
                    </a:extLst>
                  </p:cNvPr>
                  <p:cNvSpPr/>
                  <p:nvPr/>
                </p:nvSpPr>
                <p:spPr>
                  <a:xfrm>
                    <a:off x="5286012" y="2456919"/>
                    <a:ext cx="809988" cy="431994"/>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8" name="Rectangle 27">
                    <a:extLst>
                      <a:ext uri="{FF2B5EF4-FFF2-40B4-BE49-F238E27FC236}">
                        <a16:creationId xmlns:a16="http://schemas.microsoft.com/office/drawing/2014/main" id="{1664AF98-2F30-488D-8CDE-87C375AB0591}"/>
                      </a:ext>
                    </a:extLst>
                  </p:cNvPr>
                  <p:cNvSpPr/>
                  <p:nvPr/>
                </p:nvSpPr>
                <p:spPr>
                  <a:xfrm>
                    <a:off x="6095904" y="2456919"/>
                    <a:ext cx="809988" cy="431994"/>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9" name="Rectangle 28">
                    <a:extLst>
                      <a:ext uri="{FF2B5EF4-FFF2-40B4-BE49-F238E27FC236}">
                        <a16:creationId xmlns:a16="http://schemas.microsoft.com/office/drawing/2014/main" id="{19214D79-F92F-4E1E-9F60-754838E2056E}"/>
                      </a:ext>
                    </a:extLst>
                  </p:cNvPr>
                  <p:cNvSpPr/>
                  <p:nvPr/>
                </p:nvSpPr>
                <p:spPr>
                  <a:xfrm>
                    <a:off x="5285916" y="4508936"/>
                    <a:ext cx="809988" cy="431994"/>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0" name="Rectangle 29">
                    <a:extLst>
                      <a:ext uri="{FF2B5EF4-FFF2-40B4-BE49-F238E27FC236}">
                        <a16:creationId xmlns:a16="http://schemas.microsoft.com/office/drawing/2014/main" id="{A2541CBC-C9F5-49B5-85AB-BBA8AE16B562}"/>
                      </a:ext>
                    </a:extLst>
                  </p:cNvPr>
                  <p:cNvSpPr/>
                  <p:nvPr/>
                </p:nvSpPr>
                <p:spPr>
                  <a:xfrm>
                    <a:off x="6095904" y="4508936"/>
                    <a:ext cx="809988" cy="4319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1" name="Oval 30">
                    <a:extLst>
                      <a:ext uri="{FF2B5EF4-FFF2-40B4-BE49-F238E27FC236}">
                        <a16:creationId xmlns:a16="http://schemas.microsoft.com/office/drawing/2014/main" id="{335D7850-82F1-432A-B5B7-31774E28EA84}"/>
                      </a:ext>
                    </a:extLst>
                  </p:cNvPr>
                  <p:cNvSpPr/>
                  <p:nvPr/>
                </p:nvSpPr>
                <p:spPr>
                  <a:xfrm>
                    <a:off x="5768440" y="2918692"/>
                    <a:ext cx="215997" cy="215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2" name="Oval 31">
                    <a:extLst>
                      <a:ext uri="{FF2B5EF4-FFF2-40B4-BE49-F238E27FC236}">
                        <a16:creationId xmlns:a16="http://schemas.microsoft.com/office/drawing/2014/main" id="{99083A78-33FC-4461-A012-B6E6665CC48B}"/>
                      </a:ext>
                    </a:extLst>
                  </p:cNvPr>
                  <p:cNvSpPr/>
                  <p:nvPr/>
                </p:nvSpPr>
                <p:spPr>
                  <a:xfrm>
                    <a:off x="5768440" y="4268672"/>
                    <a:ext cx="215997" cy="215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3" name="Oval 32">
                    <a:extLst>
                      <a:ext uri="{FF2B5EF4-FFF2-40B4-BE49-F238E27FC236}">
                        <a16:creationId xmlns:a16="http://schemas.microsoft.com/office/drawing/2014/main" id="{5B1458BC-FB15-4DEE-B2D1-5686B0776E41}"/>
                      </a:ext>
                    </a:extLst>
                  </p:cNvPr>
                  <p:cNvSpPr/>
                  <p:nvPr/>
                </p:nvSpPr>
                <p:spPr>
                  <a:xfrm>
                    <a:off x="6200434" y="4268672"/>
                    <a:ext cx="215997" cy="215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4" name="Oval 33">
                    <a:extLst>
                      <a:ext uri="{FF2B5EF4-FFF2-40B4-BE49-F238E27FC236}">
                        <a16:creationId xmlns:a16="http://schemas.microsoft.com/office/drawing/2014/main" id="{F444662A-AE5B-4E80-9E2A-D1039919F8DE}"/>
                      </a:ext>
                    </a:extLst>
                  </p:cNvPr>
                  <p:cNvSpPr/>
                  <p:nvPr/>
                </p:nvSpPr>
                <p:spPr>
                  <a:xfrm>
                    <a:off x="6445896" y="2825754"/>
                    <a:ext cx="215997" cy="215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35" name="Group 34">
                    <a:extLst>
                      <a:ext uri="{FF2B5EF4-FFF2-40B4-BE49-F238E27FC236}">
                        <a16:creationId xmlns:a16="http://schemas.microsoft.com/office/drawing/2014/main" id="{9E273299-2AB3-4D2B-88C9-31CD2C78EFA1}"/>
                      </a:ext>
                    </a:extLst>
                  </p:cNvPr>
                  <p:cNvGrpSpPr/>
                  <p:nvPr/>
                </p:nvGrpSpPr>
                <p:grpSpPr>
                  <a:xfrm>
                    <a:off x="5314783" y="3206002"/>
                    <a:ext cx="1569277" cy="998986"/>
                    <a:chOff x="1419518" y="14893734"/>
                    <a:chExt cx="10462000" cy="6660001"/>
                  </a:xfrm>
                </p:grpSpPr>
                <p:sp>
                  <p:nvSpPr>
                    <p:cNvPr id="36" name="Rectangle 35">
                      <a:extLst>
                        <a:ext uri="{FF2B5EF4-FFF2-40B4-BE49-F238E27FC236}">
                          <a16:creationId xmlns:a16="http://schemas.microsoft.com/office/drawing/2014/main" id="{B6EF156D-4A63-4459-A8CE-8174C493E788}"/>
                        </a:ext>
                      </a:extLst>
                    </p:cNvPr>
                    <p:cNvSpPr/>
                    <p:nvPr/>
                  </p:nvSpPr>
                  <p:spPr>
                    <a:xfrm rot="10800000">
                      <a:off x="2330517" y="14893734"/>
                      <a:ext cx="8640001" cy="6660001"/>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37" name="Group 36">
                      <a:extLst>
                        <a:ext uri="{FF2B5EF4-FFF2-40B4-BE49-F238E27FC236}">
                          <a16:creationId xmlns:a16="http://schemas.microsoft.com/office/drawing/2014/main" id="{14B70827-6DC5-4F26-AF74-B950697FB317}"/>
                        </a:ext>
                      </a:extLst>
                    </p:cNvPr>
                    <p:cNvGrpSpPr/>
                    <p:nvPr/>
                  </p:nvGrpSpPr>
                  <p:grpSpPr>
                    <a:xfrm rot="10800000">
                      <a:off x="10970518" y="15551014"/>
                      <a:ext cx="911000" cy="1980000"/>
                      <a:chOff x="14356080" y="22113240"/>
                      <a:chExt cx="911000" cy="1980000"/>
                    </a:xfrm>
                  </p:grpSpPr>
                  <p:sp>
                    <p:nvSpPr>
                      <p:cNvPr id="69" name="Rectangle 68">
                        <a:extLst>
                          <a:ext uri="{FF2B5EF4-FFF2-40B4-BE49-F238E27FC236}">
                            <a16:creationId xmlns:a16="http://schemas.microsoft.com/office/drawing/2014/main" id="{E03F7A24-10E6-41B9-9F5A-BFBBDCC7228F}"/>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70" name="Rectangle 69">
                        <a:extLst>
                          <a:ext uri="{FF2B5EF4-FFF2-40B4-BE49-F238E27FC236}">
                            <a16:creationId xmlns:a16="http://schemas.microsoft.com/office/drawing/2014/main" id="{1B0B8B50-0703-424B-B9D9-96088DD20564}"/>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38" name="Group 37">
                      <a:extLst>
                        <a:ext uri="{FF2B5EF4-FFF2-40B4-BE49-F238E27FC236}">
                          <a16:creationId xmlns:a16="http://schemas.microsoft.com/office/drawing/2014/main" id="{7D984719-A2BA-46F3-B77A-D2C247FE9646}"/>
                        </a:ext>
                      </a:extLst>
                    </p:cNvPr>
                    <p:cNvGrpSpPr/>
                    <p:nvPr/>
                  </p:nvGrpSpPr>
                  <p:grpSpPr>
                    <a:xfrm rot="10800000" flipH="1">
                      <a:off x="1419518" y="15551014"/>
                      <a:ext cx="911000" cy="1980000"/>
                      <a:chOff x="14356080" y="22113240"/>
                      <a:chExt cx="911000" cy="1980000"/>
                    </a:xfrm>
                  </p:grpSpPr>
                  <p:sp>
                    <p:nvSpPr>
                      <p:cNvPr id="67" name="Rectangle 66">
                        <a:extLst>
                          <a:ext uri="{FF2B5EF4-FFF2-40B4-BE49-F238E27FC236}">
                            <a16:creationId xmlns:a16="http://schemas.microsoft.com/office/drawing/2014/main" id="{355B26A4-9C8F-42B0-AC15-6CCFAC84D7B6}"/>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68" name="Rectangle 67">
                        <a:extLst>
                          <a:ext uri="{FF2B5EF4-FFF2-40B4-BE49-F238E27FC236}">
                            <a16:creationId xmlns:a16="http://schemas.microsoft.com/office/drawing/2014/main" id="{63A11DAE-4716-4F40-964F-239F4778709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39" name="Rectangle 38">
                      <a:extLst>
                        <a:ext uri="{FF2B5EF4-FFF2-40B4-BE49-F238E27FC236}">
                          <a16:creationId xmlns:a16="http://schemas.microsoft.com/office/drawing/2014/main" id="{4647BDB0-667C-45F4-BF0C-902697C09F47}"/>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0" name="Group 39">
                      <a:extLst>
                        <a:ext uri="{FF2B5EF4-FFF2-40B4-BE49-F238E27FC236}">
                          <a16:creationId xmlns:a16="http://schemas.microsoft.com/office/drawing/2014/main" id="{05A4AC77-A030-45E2-BA44-168F671E0019}"/>
                        </a:ext>
                      </a:extLst>
                    </p:cNvPr>
                    <p:cNvGrpSpPr/>
                    <p:nvPr/>
                  </p:nvGrpSpPr>
                  <p:grpSpPr>
                    <a:xfrm>
                      <a:off x="2330517" y="19002360"/>
                      <a:ext cx="1050673" cy="2049380"/>
                      <a:chOff x="3324680" y="7905697"/>
                      <a:chExt cx="1050673" cy="2049380"/>
                    </a:xfrm>
                  </p:grpSpPr>
                  <p:sp>
                    <p:nvSpPr>
                      <p:cNvPr id="65" name="Rectangle: Rounded Corners 64">
                        <a:extLst>
                          <a:ext uri="{FF2B5EF4-FFF2-40B4-BE49-F238E27FC236}">
                            <a16:creationId xmlns:a16="http://schemas.microsoft.com/office/drawing/2014/main" id="{9D55F290-5DFF-4F63-8840-71D9C52BD511}"/>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66" name="Rectangle 65">
                        <a:extLst>
                          <a:ext uri="{FF2B5EF4-FFF2-40B4-BE49-F238E27FC236}">
                            <a16:creationId xmlns:a16="http://schemas.microsoft.com/office/drawing/2014/main" id="{DD7632AF-7766-4598-98AA-CA3865D9C92A}"/>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1" name="Group 40">
                      <a:extLst>
                        <a:ext uri="{FF2B5EF4-FFF2-40B4-BE49-F238E27FC236}">
                          <a16:creationId xmlns:a16="http://schemas.microsoft.com/office/drawing/2014/main" id="{A1AA5E47-C004-49A5-8839-892553A279F6}"/>
                        </a:ext>
                      </a:extLst>
                    </p:cNvPr>
                    <p:cNvGrpSpPr/>
                    <p:nvPr/>
                  </p:nvGrpSpPr>
                  <p:grpSpPr>
                    <a:xfrm flipH="1">
                      <a:off x="9906507" y="19006853"/>
                      <a:ext cx="1050673" cy="2049380"/>
                      <a:chOff x="3324680" y="7905697"/>
                      <a:chExt cx="1050673" cy="2049380"/>
                    </a:xfrm>
                  </p:grpSpPr>
                  <p:sp>
                    <p:nvSpPr>
                      <p:cNvPr id="63" name="Rectangle: Rounded Corners 62">
                        <a:extLst>
                          <a:ext uri="{FF2B5EF4-FFF2-40B4-BE49-F238E27FC236}">
                            <a16:creationId xmlns:a16="http://schemas.microsoft.com/office/drawing/2014/main" id="{A7B9A04B-1D1B-407B-943C-A79C763C8245}"/>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64" name="Rectangle 63">
                        <a:extLst>
                          <a:ext uri="{FF2B5EF4-FFF2-40B4-BE49-F238E27FC236}">
                            <a16:creationId xmlns:a16="http://schemas.microsoft.com/office/drawing/2014/main" id="{695C560E-7D5D-4B35-8A9F-5A9124F3EB8A}"/>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2" name="Group 41">
                      <a:extLst>
                        <a:ext uri="{FF2B5EF4-FFF2-40B4-BE49-F238E27FC236}">
                          <a16:creationId xmlns:a16="http://schemas.microsoft.com/office/drawing/2014/main" id="{3AECFCFD-9CF6-475F-92F0-7960F17734CD}"/>
                        </a:ext>
                      </a:extLst>
                    </p:cNvPr>
                    <p:cNvGrpSpPr/>
                    <p:nvPr/>
                  </p:nvGrpSpPr>
                  <p:grpSpPr>
                    <a:xfrm flipH="1">
                      <a:off x="2815067" y="14895598"/>
                      <a:ext cx="3517591" cy="432000"/>
                      <a:chOff x="15292114" y="24498000"/>
                      <a:chExt cx="3517591" cy="432000"/>
                    </a:xfrm>
                  </p:grpSpPr>
                  <p:grpSp>
                    <p:nvGrpSpPr>
                      <p:cNvPr id="59" name="Group 58">
                        <a:extLst>
                          <a:ext uri="{FF2B5EF4-FFF2-40B4-BE49-F238E27FC236}">
                            <a16:creationId xmlns:a16="http://schemas.microsoft.com/office/drawing/2014/main" id="{954F0842-750E-479F-B08E-512EED4009D5}"/>
                          </a:ext>
                        </a:extLst>
                      </p:cNvPr>
                      <p:cNvGrpSpPr/>
                      <p:nvPr/>
                    </p:nvGrpSpPr>
                    <p:grpSpPr>
                      <a:xfrm rot="5400000" flipV="1">
                        <a:off x="18017705" y="24138000"/>
                        <a:ext cx="432000" cy="1152000"/>
                        <a:chOff x="1375041" y="1881291"/>
                        <a:chExt cx="432000" cy="1152000"/>
                      </a:xfrm>
                      <a:solidFill>
                        <a:srgbClr val="FFCCFF"/>
                      </a:solidFill>
                    </p:grpSpPr>
                    <p:sp>
                      <p:nvSpPr>
                        <p:cNvPr id="61" name="Rectangle 60">
                          <a:extLst>
                            <a:ext uri="{FF2B5EF4-FFF2-40B4-BE49-F238E27FC236}">
                              <a16:creationId xmlns:a16="http://schemas.microsoft.com/office/drawing/2014/main" id="{F1667E19-ECE8-4154-BB24-FC5C4D80057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62" name="Oval 61">
                          <a:extLst>
                            <a:ext uri="{FF2B5EF4-FFF2-40B4-BE49-F238E27FC236}">
                              <a16:creationId xmlns:a16="http://schemas.microsoft.com/office/drawing/2014/main" id="{86D2D51B-8058-493E-A899-EA9434C4B420}"/>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60" name="Rectangle 59">
                        <a:extLst>
                          <a:ext uri="{FF2B5EF4-FFF2-40B4-BE49-F238E27FC236}">
                            <a16:creationId xmlns:a16="http://schemas.microsoft.com/office/drawing/2014/main" id="{5B52D751-C31F-4AC4-A178-34E4948F7BC3}"/>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55" name="Group 54">
                      <a:extLst>
                        <a:ext uri="{FF2B5EF4-FFF2-40B4-BE49-F238E27FC236}">
                          <a16:creationId xmlns:a16="http://schemas.microsoft.com/office/drawing/2014/main" id="{31941C5C-74C2-4A1B-9F85-F76A9DC41A52}"/>
                        </a:ext>
                      </a:extLst>
                    </p:cNvPr>
                    <p:cNvGrpSpPr/>
                    <p:nvPr/>
                  </p:nvGrpSpPr>
                  <p:grpSpPr>
                    <a:xfrm rot="5400000" flipV="1">
                      <a:off x="9688452" y="14537831"/>
                      <a:ext cx="432000" cy="1151999"/>
                      <a:chOff x="1375041" y="1881291"/>
                      <a:chExt cx="432000" cy="1152000"/>
                    </a:xfrm>
                    <a:solidFill>
                      <a:srgbClr val="FFCCFF"/>
                    </a:solidFill>
                  </p:grpSpPr>
                  <p:sp>
                    <p:nvSpPr>
                      <p:cNvPr id="57" name="Rectangle 56">
                        <a:extLst>
                          <a:ext uri="{FF2B5EF4-FFF2-40B4-BE49-F238E27FC236}">
                            <a16:creationId xmlns:a16="http://schemas.microsoft.com/office/drawing/2014/main" id="{AF888F4E-B369-4BED-A99F-D4B1B2B7F797}"/>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58" name="Oval 57">
                        <a:extLst>
                          <a:ext uri="{FF2B5EF4-FFF2-40B4-BE49-F238E27FC236}">
                            <a16:creationId xmlns:a16="http://schemas.microsoft.com/office/drawing/2014/main" id="{955D0D21-D1FC-4984-83D1-0B996889E85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grpSp>
                  <p:nvGrpSpPr>
                    <p:cNvPr id="44" name="Group 43">
                      <a:extLst>
                        <a:ext uri="{FF2B5EF4-FFF2-40B4-BE49-F238E27FC236}">
                          <a16:creationId xmlns:a16="http://schemas.microsoft.com/office/drawing/2014/main" id="{99E59C35-E544-49E8-B198-27BF9CF48BB1}"/>
                        </a:ext>
                      </a:extLst>
                    </p:cNvPr>
                    <p:cNvGrpSpPr/>
                    <p:nvPr/>
                  </p:nvGrpSpPr>
                  <p:grpSpPr>
                    <a:xfrm flipH="1">
                      <a:off x="2822490" y="18577010"/>
                      <a:ext cx="1152000" cy="2970001"/>
                      <a:chOff x="17657705" y="21959999"/>
                      <a:chExt cx="1152000" cy="2970001"/>
                    </a:xfrm>
                  </p:grpSpPr>
                  <p:grpSp>
                    <p:nvGrpSpPr>
                      <p:cNvPr id="51" name="Group 50">
                        <a:extLst>
                          <a:ext uri="{FF2B5EF4-FFF2-40B4-BE49-F238E27FC236}">
                            <a16:creationId xmlns:a16="http://schemas.microsoft.com/office/drawing/2014/main" id="{3E043475-E330-4348-8039-9A44B829DC74}"/>
                          </a:ext>
                        </a:extLst>
                      </p:cNvPr>
                      <p:cNvGrpSpPr/>
                      <p:nvPr/>
                    </p:nvGrpSpPr>
                    <p:grpSpPr>
                      <a:xfrm rot="5400000" flipV="1">
                        <a:off x="18017705" y="24138000"/>
                        <a:ext cx="432000" cy="1152000"/>
                        <a:chOff x="1375041" y="1881291"/>
                        <a:chExt cx="432000" cy="1152000"/>
                      </a:xfrm>
                      <a:solidFill>
                        <a:srgbClr val="FFCCFF"/>
                      </a:solidFill>
                    </p:grpSpPr>
                    <p:sp>
                      <p:nvSpPr>
                        <p:cNvPr id="53" name="Rectangle 52">
                          <a:extLst>
                            <a:ext uri="{FF2B5EF4-FFF2-40B4-BE49-F238E27FC236}">
                              <a16:creationId xmlns:a16="http://schemas.microsoft.com/office/drawing/2014/main" id="{5000A779-A90F-4BB2-90C9-68290C45CA00}"/>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54" name="Oval 53">
                          <a:extLst>
                            <a:ext uri="{FF2B5EF4-FFF2-40B4-BE49-F238E27FC236}">
                              <a16:creationId xmlns:a16="http://schemas.microsoft.com/office/drawing/2014/main" id="{AB787544-7DCB-4476-9E4D-4356FAF3796F}"/>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52" name="Rectangle 51">
                        <a:extLst>
                          <a:ext uri="{FF2B5EF4-FFF2-40B4-BE49-F238E27FC236}">
                            <a16:creationId xmlns:a16="http://schemas.microsoft.com/office/drawing/2014/main" id="{82D6D15E-37CE-4D3B-9D75-2A78C3ADE28F}"/>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5" name="Group 44">
                      <a:extLst>
                        <a:ext uri="{FF2B5EF4-FFF2-40B4-BE49-F238E27FC236}">
                          <a16:creationId xmlns:a16="http://schemas.microsoft.com/office/drawing/2014/main" id="{E2E6D201-913A-4EE9-8AD4-AAA8249B1503}"/>
                        </a:ext>
                      </a:extLst>
                    </p:cNvPr>
                    <p:cNvGrpSpPr/>
                    <p:nvPr/>
                  </p:nvGrpSpPr>
                  <p:grpSpPr>
                    <a:xfrm>
                      <a:off x="9324299" y="18600161"/>
                      <a:ext cx="1152000" cy="2949082"/>
                      <a:chOff x="17657705" y="21980918"/>
                      <a:chExt cx="1152000" cy="2949082"/>
                    </a:xfrm>
                  </p:grpSpPr>
                  <p:grpSp>
                    <p:nvGrpSpPr>
                      <p:cNvPr id="47" name="Group 46">
                        <a:extLst>
                          <a:ext uri="{FF2B5EF4-FFF2-40B4-BE49-F238E27FC236}">
                            <a16:creationId xmlns:a16="http://schemas.microsoft.com/office/drawing/2014/main" id="{2187DF99-1A71-4D1D-9786-3D4559D6C33E}"/>
                          </a:ext>
                        </a:extLst>
                      </p:cNvPr>
                      <p:cNvGrpSpPr/>
                      <p:nvPr/>
                    </p:nvGrpSpPr>
                    <p:grpSpPr>
                      <a:xfrm rot="5400000" flipV="1">
                        <a:off x="18017705" y="24138000"/>
                        <a:ext cx="432000" cy="1152000"/>
                        <a:chOff x="1375041" y="1881291"/>
                        <a:chExt cx="432000" cy="1152000"/>
                      </a:xfrm>
                      <a:solidFill>
                        <a:srgbClr val="FFCCFF"/>
                      </a:solidFill>
                    </p:grpSpPr>
                    <p:sp>
                      <p:nvSpPr>
                        <p:cNvPr id="49" name="Rectangle 48">
                          <a:extLst>
                            <a:ext uri="{FF2B5EF4-FFF2-40B4-BE49-F238E27FC236}">
                              <a16:creationId xmlns:a16="http://schemas.microsoft.com/office/drawing/2014/main" id="{C0E7617E-65D3-453D-BDEC-C03012801250}"/>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50" name="Oval 49">
                          <a:extLst>
                            <a:ext uri="{FF2B5EF4-FFF2-40B4-BE49-F238E27FC236}">
                              <a16:creationId xmlns:a16="http://schemas.microsoft.com/office/drawing/2014/main" id="{92734D24-94D4-492E-BA87-B2FD3081EF4C}"/>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48" name="Rectangle 47">
                        <a:extLst>
                          <a:ext uri="{FF2B5EF4-FFF2-40B4-BE49-F238E27FC236}">
                            <a16:creationId xmlns:a16="http://schemas.microsoft.com/office/drawing/2014/main" id="{6E96CC12-D7E2-4A1F-BC57-2B42488D0658}"/>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46" name="Rectangle 45">
                      <a:extLst>
                        <a:ext uri="{FF2B5EF4-FFF2-40B4-BE49-F238E27FC236}">
                          <a16:creationId xmlns:a16="http://schemas.microsoft.com/office/drawing/2014/main" id="{7D951379-56A3-4CDA-90A8-684BC14B9DC9}"/>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sp>
              <p:nvSpPr>
                <p:cNvPr id="86" name="Oval 85">
                  <a:extLst>
                    <a:ext uri="{FF2B5EF4-FFF2-40B4-BE49-F238E27FC236}">
                      <a16:creationId xmlns:a16="http://schemas.microsoft.com/office/drawing/2014/main" id="{15E66C05-1F02-48D7-ABD0-8AA4ECBBAA32}"/>
                    </a:ext>
                  </a:extLst>
                </p:cNvPr>
                <p:cNvSpPr/>
                <p:nvPr/>
              </p:nvSpPr>
              <p:spPr>
                <a:xfrm rot="5400000" flipV="1">
                  <a:off x="2757994" y="2722138"/>
                  <a:ext cx="1080000" cy="1080000"/>
                </a:xfrm>
                <a:prstGeom prst="ellipse">
                  <a:avLst/>
                </a:prstGeom>
                <a:noFill/>
                <a:ln w="127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99" name="Rectangle 98">
                  <a:extLst>
                    <a:ext uri="{FF2B5EF4-FFF2-40B4-BE49-F238E27FC236}">
                      <a16:creationId xmlns:a16="http://schemas.microsoft.com/office/drawing/2014/main" id="{B4020BC3-0E2C-4357-B9E7-0A04449F8281}"/>
                    </a:ext>
                  </a:extLst>
                </p:cNvPr>
                <p:cNvSpPr/>
                <p:nvPr/>
              </p:nvSpPr>
              <p:spPr>
                <a:xfrm rot="3847828" flipV="1">
                  <a:off x="2763897" y="2924851"/>
                  <a:ext cx="777600" cy="504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7" name="TextBox 96">
                  <a:extLst>
                    <a:ext uri="{FF2B5EF4-FFF2-40B4-BE49-F238E27FC236}">
                      <a16:creationId xmlns:a16="http://schemas.microsoft.com/office/drawing/2014/main" id="{156A7A10-069B-4C72-996B-07B427138028}"/>
                    </a:ext>
                  </a:extLst>
                </p:cNvPr>
                <p:cNvSpPr txBox="1"/>
                <p:nvPr/>
              </p:nvSpPr>
              <p:spPr>
                <a:xfrm>
                  <a:off x="2107244" y="2928964"/>
                  <a:ext cx="873957" cy="338554"/>
                </a:xfrm>
                <a:prstGeom prst="rect">
                  <a:avLst/>
                </a:prstGeom>
                <a:noFill/>
              </p:spPr>
              <p:txBody>
                <a:bodyPr wrap="square" rtlCol="0">
                  <a:spAutoFit/>
                </a:bodyPr>
                <a:lstStyle/>
                <a:p>
                  <a:r>
                    <a:rPr lang="en-MY" sz="1600"/>
                    <a:t>~5.5cm</a:t>
                  </a:r>
                  <a:endParaRPr lang="en-GB" sz="1600"/>
                </a:p>
              </p:txBody>
            </p:sp>
            <p:cxnSp>
              <p:nvCxnSpPr>
                <p:cNvPr id="91" name="Straight Arrow Connector 90">
                  <a:extLst>
                    <a:ext uri="{FF2B5EF4-FFF2-40B4-BE49-F238E27FC236}">
                      <a16:creationId xmlns:a16="http://schemas.microsoft.com/office/drawing/2014/main" id="{79FC093D-48A3-4F47-914A-5F6008A2B462}"/>
                    </a:ext>
                  </a:extLst>
                </p:cNvPr>
                <p:cNvCxnSpPr>
                  <a:cxnSpLocks/>
                </p:cNvCxnSpPr>
                <p:nvPr/>
              </p:nvCxnSpPr>
              <p:spPr>
                <a:xfrm>
                  <a:off x="2776906" y="3098241"/>
                  <a:ext cx="524983" cy="165127"/>
                </a:xfrm>
                <a:prstGeom prst="straightConnector1">
                  <a:avLst/>
                </a:prstGeom>
                <a:ln w="2857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D82035-EEC7-464D-999F-1A5C932FB99E}"/>
                    </a:ext>
                  </a:extLst>
                </p:cNvPr>
                <p:cNvSpPr txBox="1"/>
                <p:nvPr/>
              </p:nvSpPr>
              <p:spPr>
                <a:xfrm>
                  <a:off x="3749308" y="2797509"/>
                  <a:ext cx="2058956" cy="369332"/>
                </a:xfrm>
                <a:prstGeom prst="rect">
                  <a:avLst/>
                </a:prstGeom>
                <a:noFill/>
              </p:spPr>
              <p:txBody>
                <a:bodyPr wrap="square" rtlCol="0">
                  <a:spAutoFit/>
                </a:bodyPr>
                <a:lstStyle/>
                <a:p>
                  <a:r>
                    <a:rPr lang="en-US" altLang="zh-CN"/>
                    <a:t>Dragging track</a:t>
                  </a:r>
                  <a:endParaRPr lang="en-GB"/>
                </a:p>
              </p:txBody>
            </p:sp>
          </p:grpSp>
          <p:sp>
            <p:nvSpPr>
              <p:cNvPr id="130" name="Rectangle 129">
                <a:extLst>
                  <a:ext uri="{FF2B5EF4-FFF2-40B4-BE49-F238E27FC236}">
                    <a16:creationId xmlns:a16="http://schemas.microsoft.com/office/drawing/2014/main" id="{111A6514-09B7-4E3F-A993-4B945BAD8CAD}"/>
                  </a:ext>
                </a:extLst>
              </p:cNvPr>
              <p:cNvSpPr/>
              <p:nvPr/>
            </p:nvSpPr>
            <p:spPr>
              <a:xfrm rot="10800000" flipH="1" flipV="1">
                <a:off x="2543589" y="3244356"/>
                <a:ext cx="776342" cy="48522"/>
              </a:xfrm>
              <a:prstGeom prst="rect">
                <a:avLst/>
              </a:prstGeom>
              <a:solidFill>
                <a:srgbClr val="CC3300">
                  <a:alpha val="20000"/>
                </a:srgbClr>
              </a:solidFill>
              <a:ln w="12700">
                <a:solidFill>
                  <a:srgbClr val="CC33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32" name="Title 1">
              <a:extLst>
                <a:ext uri="{FF2B5EF4-FFF2-40B4-BE49-F238E27FC236}">
                  <a16:creationId xmlns:a16="http://schemas.microsoft.com/office/drawing/2014/main" id="{6F71AB51-4325-4567-8D29-A5715139BB1B}"/>
                </a:ext>
              </a:extLst>
            </p:cNvPr>
            <p:cNvSpPr txBox="1">
              <a:spLocks/>
            </p:cNvSpPr>
            <p:nvPr/>
          </p:nvSpPr>
          <p:spPr>
            <a:xfrm>
              <a:off x="-568408" y="6224567"/>
              <a:ext cx="6064168"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31 If the servo rod drags the valid puck.</a:t>
              </a:r>
              <a:endParaRPr lang="en-MY" sz="1200"/>
            </a:p>
          </p:txBody>
        </p:sp>
      </p:grpSp>
      <p:grpSp>
        <p:nvGrpSpPr>
          <p:cNvPr id="5" name="Group 4">
            <a:extLst>
              <a:ext uri="{FF2B5EF4-FFF2-40B4-BE49-F238E27FC236}">
                <a16:creationId xmlns:a16="http://schemas.microsoft.com/office/drawing/2014/main" id="{AFF3B12C-8F2F-4F28-A989-F99E45BE9AC3}"/>
              </a:ext>
            </a:extLst>
          </p:cNvPr>
          <p:cNvGrpSpPr/>
          <p:nvPr/>
        </p:nvGrpSpPr>
        <p:grpSpPr>
          <a:xfrm>
            <a:off x="6980181" y="1697178"/>
            <a:ext cx="4490614" cy="3660342"/>
            <a:chOff x="5573573" y="1864969"/>
            <a:chExt cx="6064168" cy="4942961"/>
          </a:xfrm>
        </p:grpSpPr>
        <p:grpSp>
          <p:nvGrpSpPr>
            <p:cNvPr id="11" name="Group 10">
              <a:extLst>
                <a:ext uri="{FF2B5EF4-FFF2-40B4-BE49-F238E27FC236}">
                  <a16:creationId xmlns:a16="http://schemas.microsoft.com/office/drawing/2014/main" id="{84135C36-5EBB-4B18-9EEA-6B216CE10A35}"/>
                </a:ext>
              </a:extLst>
            </p:cNvPr>
            <p:cNvGrpSpPr/>
            <p:nvPr/>
          </p:nvGrpSpPr>
          <p:grpSpPr>
            <a:xfrm>
              <a:off x="7071404" y="1864969"/>
              <a:ext cx="4111567" cy="4464000"/>
              <a:chOff x="7071404" y="1864969"/>
              <a:chExt cx="4111567" cy="4464000"/>
            </a:xfrm>
          </p:grpSpPr>
          <p:grpSp>
            <p:nvGrpSpPr>
              <p:cNvPr id="9" name="Group 8">
                <a:extLst>
                  <a:ext uri="{FF2B5EF4-FFF2-40B4-BE49-F238E27FC236}">
                    <a16:creationId xmlns:a16="http://schemas.microsoft.com/office/drawing/2014/main" id="{E5296794-94F6-4BFF-A0B6-19F5B561A78D}"/>
                  </a:ext>
                </a:extLst>
              </p:cNvPr>
              <p:cNvGrpSpPr/>
              <p:nvPr/>
            </p:nvGrpSpPr>
            <p:grpSpPr>
              <a:xfrm>
                <a:off x="7071404" y="1864969"/>
                <a:ext cx="4111567" cy="4464000"/>
                <a:chOff x="7077037" y="1858438"/>
                <a:chExt cx="4111567" cy="4464000"/>
              </a:xfrm>
            </p:grpSpPr>
            <p:grpSp>
              <p:nvGrpSpPr>
                <p:cNvPr id="7" name="Group 6">
                  <a:extLst>
                    <a:ext uri="{FF2B5EF4-FFF2-40B4-BE49-F238E27FC236}">
                      <a16:creationId xmlns:a16="http://schemas.microsoft.com/office/drawing/2014/main" id="{8E18F13D-BE1A-4B25-8CEF-6DE82BFD035F}"/>
                    </a:ext>
                  </a:extLst>
                </p:cNvPr>
                <p:cNvGrpSpPr/>
                <p:nvPr/>
              </p:nvGrpSpPr>
              <p:grpSpPr>
                <a:xfrm>
                  <a:off x="7077037" y="1858438"/>
                  <a:ext cx="4111567" cy="4464000"/>
                  <a:chOff x="8688792" y="1593738"/>
                  <a:chExt cx="4111567" cy="4464000"/>
                </a:xfrm>
              </p:grpSpPr>
              <p:grpSp>
                <p:nvGrpSpPr>
                  <p:cNvPr id="71" name="Group 70">
                    <a:extLst>
                      <a:ext uri="{FF2B5EF4-FFF2-40B4-BE49-F238E27FC236}">
                        <a16:creationId xmlns:a16="http://schemas.microsoft.com/office/drawing/2014/main" id="{D5F7F2C7-08F6-48F4-9FBF-8C197B05F4D4}"/>
                      </a:ext>
                    </a:extLst>
                  </p:cNvPr>
                  <p:cNvGrpSpPr>
                    <a:grpSpLocks noChangeAspect="1"/>
                  </p:cNvGrpSpPr>
                  <p:nvPr/>
                </p:nvGrpSpPr>
                <p:grpSpPr>
                  <a:xfrm>
                    <a:off x="8688792" y="1593738"/>
                    <a:ext cx="2911259" cy="4464000"/>
                    <a:chOff x="5285916" y="2456919"/>
                    <a:chExt cx="1619976" cy="2484011"/>
                  </a:xfrm>
                </p:grpSpPr>
                <p:sp>
                  <p:nvSpPr>
                    <p:cNvPr id="72" name="Rectangle 71">
                      <a:extLst>
                        <a:ext uri="{FF2B5EF4-FFF2-40B4-BE49-F238E27FC236}">
                          <a16:creationId xmlns:a16="http://schemas.microsoft.com/office/drawing/2014/main" id="{93C95C44-8F3D-4B6B-9359-E9F761AC2D3E}"/>
                        </a:ext>
                      </a:extLst>
                    </p:cNvPr>
                    <p:cNvSpPr/>
                    <p:nvPr/>
                  </p:nvSpPr>
                  <p:spPr>
                    <a:xfrm>
                      <a:off x="6095904" y="2888913"/>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73" name="Oval 72">
                      <a:extLst>
                        <a:ext uri="{FF2B5EF4-FFF2-40B4-BE49-F238E27FC236}">
                          <a16:creationId xmlns:a16="http://schemas.microsoft.com/office/drawing/2014/main" id="{C2559434-F0F1-4BA9-A4C5-F32F7FE52F5D}"/>
                        </a:ext>
                      </a:extLst>
                    </p:cNvPr>
                    <p:cNvSpPr/>
                    <p:nvPr/>
                  </p:nvSpPr>
                  <p:spPr>
                    <a:xfrm>
                      <a:off x="6200434" y="2918692"/>
                      <a:ext cx="215997" cy="21599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4" name="Rectangle 73">
                      <a:extLst>
                        <a:ext uri="{FF2B5EF4-FFF2-40B4-BE49-F238E27FC236}">
                          <a16:creationId xmlns:a16="http://schemas.microsoft.com/office/drawing/2014/main" id="{FCE7C696-DE84-43B9-9C14-909BF629C54A}"/>
                        </a:ext>
                      </a:extLst>
                    </p:cNvPr>
                    <p:cNvSpPr/>
                    <p:nvPr/>
                  </p:nvSpPr>
                  <p:spPr>
                    <a:xfrm>
                      <a:off x="5285916" y="2888913"/>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75" name="Rectangle 74">
                      <a:extLst>
                        <a:ext uri="{FF2B5EF4-FFF2-40B4-BE49-F238E27FC236}">
                          <a16:creationId xmlns:a16="http://schemas.microsoft.com/office/drawing/2014/main" id="{203FE610-D463-4546-88E2-44C75A85DB36}"/>
                        </a:ext>
                      </a:extLst>
                    </p:cNvPr>
                    <p:cNvSpPr/>
                    <p:nvPr/>
                  </p:nvSpPr>
                  <p:spPr>
                    <a:xfrm>
                      <a:off x="5285916" y="3698901"/>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76" name="Rectangle 75">
                      <a:extLst>
                        <a:ext uri="{FF2B5EF4-FFF2-40B4-BE49-F238E27FC236}">
                          <a16:creationId xmlns:a16="http://schemas.microsoft.com/office/drawing/2014/main" id="{0123525E-56BF-40CA-BAF4-C8008A878BA0}"/>
                        </a:ext>
                      </a:extLst>
                    </p:cNvPr>
                    <p:cNvSpPr/>
                    <p:nvPr/>
                  </p:nvSpPr>
                  <p:spPr>
                    <a:xfrm>
                      <a:off x="6095904" y="3698901"/>
                      <a:ext cx="809988"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77" name="Rectangle 76">
                      <a:extLst>
                        <a:ext uri="{FF2B5EF4-FFF2-40B4-BE49-F238E27FC236}">
                          <a16:creationId xmlns:a16="http://schemas.microsoft.com/office/drawing/2014/main" id="{9286D915-16EF-42CA-818A-703611CC298C}"/>
                        </a:ext>
                      </a:extLst>
                    </p:cNvPr>
                    <p:cNvSpPr/>
                    <p:nvPr/>
                  </p:nvSpPr>
                  <p:spPr>
                    <a:xfrm>
                      <a:off x="5286012" y="2456919"/>
                      <a:ext cx="809988" cy="431994"/>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8" name="Rectangle 77">
                      <a:extLst>
                        <a:ext uri="{FF2B5EF4-FFF2-40B4-BE49-F238E27FC236}">
                          <a16:creationId xmlns:a16="http://schemas.microsoft.com/office/drawing/2014/main" id="{FB53ABCB-EEED-47DE-9C4F-4C92049A03AE}"/>
                        </a:ext>
                      </a:extLst>
                    </p:cNvPr>
                    <p:cNvSpPr/>
                    <p:nvPr/>
                  </p:nvSpPr>
                  <p:spPr>
                    <a:xfrm>
                      <a:off x="6095904" y="2456919"/>
                      <a:ext cx="809988" cy="431994"/>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9" name="Rectangle 78">
                      <a:extLst>
                        <a:ext uri="{FF2B5EF4-FFF2-40B4-BE49-F238E27FC236}">
                          <a16:creationId xmlns:a16="http://schemas.microsoft.com/office/drawing/2014/main" id="{5B289C0D-2564-426C-B986-3507629EE585}"/>
                        </a:ext>
                      </a:extLst>
                    </p:cNvPr>
                    <p:cNvSpPr/>
                    <p:nvPr/>
                  </p:nvSpPr>
                  <p:spPr>
                    <a:xfrm>
                      <a:off x="5285916" y="4508936"/>
                      <a:ext cx="809988" cy="431994"/>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0" name="Rectangle 79">
                      <a:extLst>
                        <a:ext uri="{FF2B5EF4-FFF2-40B4-BE49-F238E27FC236}">
                          <a16:creationId xmlns:a16="http://schemas.microsoft.com/office/drawing/2014/main" id="{D0810047-D5C3-42CB-A00E-996363343106}"/>
                        </a:ext>
                      </a:extLst>
                    </p:cNvPr>
                    <p:cNvSpPr/>
                    <p:nvPr/>
                  </p:nvSpPr>
                  <p:spPr>
                    <a:xfrm>
                      <a:off x="6095904" y="4508936"/>
                      <a:ext cx="809988" cy="431994"/>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1" name="Oval 80">
                      <a:extLst>
                        <a:ext uri="{FF2B5EF4-FFF2-40B4-BE49-F238E27FC236}">
                          <a16:creationId xmlns:a16="http://schemas.microsoft.com/office/drawing/2014/main" id="{55BC5421-248F-4B6E-943F-EECF68C9FF71}"/>
                        </a:ext>
                      </a:extLst>
                    </p:cNvPr>
                    <p:cNvSpPr/>
                    <p:nvPr/>
                  </p:nvSpPr>
                  <p:spPr>
                    <a:xfrm>
                      <a:off x="5768440" y="2918692"/>
                      <a:ext cx="215997" cy="215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2" name="Oval 81">
                      <a:extLst>
                        <a:ext uri="{FF2B5EF4-FFF2-40B4-BE49-F238E27FC236}">
                          <a16:creationId xmlns:a16="http://schemas.microsoft.com/office/drawing/2014/main" id="{569D3C79-219A-4558-BD78-1D0D8CCA9CCB}"/>
                        </a:ext>
                      </a:extLst>
                    </p:cNvPr>
                    <p:cNvSpPr/>
                    <p:nvPr/>
                  </p:nvSpPr>
                  <p:spPr>
                    <a:xfrm>
                      <a:off x="5768440" y="4268672"/>
                      <a:ext cx="215997" cy="215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3" name="Oval 82">
                      <a:extLst>
                        <a:ext uri="{FF2B5EF4-FFF2-40B4-BE49-F238E27FC236}">
                          <a16:creationId xmlns:a16="http://schemas.microsoft.com/office/drawing/2014/main" id="{B91F3E0B-7DD3-4FC2-A1FA-DF20340ADE7D}"/>
                        </a:ext>
                      </a:extLst>
                    </p:cNvPr>
                    <p:cNvSpPr/>
                    <p:nvPr/>
                  </p:nvSpPr>
                  <p:spPr>
                    <a:xfrm>
                      <a:off x="6200434" y="4268672"/>
                      <a:ext cx="215997" cy="215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4" name="Oval 83">
                      <a:extLst>
                        <a:ext uri="{FF2B5EF4-FFF2-40B4-BE49-F238E27FC236}">
                          <a16:creationId xmlns:a16="http://schemas.microsoft.com/office/drawing/2014/main" id="{4DF96B27-2A3B-4C26-89ED-AF248E5F8129}"/>
                        </a:ext>
                      </a:extLst>
                    </p:cNvPr>
                    <p:cNvSpPr/>
                    <p:nvPr/>
                  </p:nvSpPr>
                  <p:spPr>
                    <a:xfrm>
                      <a:off x="6457283" y="2582711"/>
                      <a:ext cx="215997" cy="215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85" name="Group 84">
                      <a:extLst>
                        <a:ext uri="{FF2B5EF4-FFF2-40B4-BE49-F238E27FC236}">
                          <a16:creationId xmlns:a16="http://schemas.microsoft.com/office/drawing/2014/main" id="{060C0E35-B833-4B47-BC5F-415CB52B53A4}"/>
                        </a:ext>
                      </a:extLst>
                    </p:cNvPr>
                    <p:cNvGrpSpPr/>
                    <p:nvPr/>
                  </p:nvGrpSpPr>
                  <p:grpSpPr>
                    <a:xfrm>
                      <a:off x="5314783" y="3206002"/>
                      <a:ext cx="1569277" cy="998986"/>
                      <a:chOff x="1419518" y="14893734"/>
                      <a:chExt cx="10462000" cy="6660001"/>
                    </a:xfrm>
                  </p:grpSpPr>
                  <p:sp>
                    <p:nvSpPr>
                      <p:cNvPr id="87" name="Rectangle 86">
                        <a:extLst>
                          <a:ext uri="{FF2B5EF4-FFF2-40B4-BE49-F238E27FC236}">
                            <a16:creationId xmlns:a16="http://schemas.microsoft.com/office/drawing/2014/main" id="{D786360D-6318-4818-B166-CA87A75FBD4F}"/>
                          </a:ext>
                        </a:extLst>
                      </p:cNvPr>
                      <p:cNvSpPr/>
                      <p:nvPr/>
                    </p:nvSpPr>
                    <p:spPr>
                      <a:xfrm rot="10800000">
                        <a:off x="2330517" y="14893734"/>
                        <a:ext cx="8640001" cy="6660001"/>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88" name="Group 87">
                        <a:extLst>
                          <a:ext uri="{FF2B5EF4-FFF2-40B4-BE49-F238E27FC236}">
                            <a16:creationId xmlns:a16="http://schemas.microsoft.com/office/drawing/2014/main" id="{E931C5FE-3BCF-42FE-9994-0259D57D5173}"/>
                          </a:ext>
                        </a:extLst>
                      </p:cNvPr>
                      <p:cNvGrpSpPr/>
                      <p:nvPr/>
                    </p:nvGrpSpPr>
                    <p:grpSpPr>
                      <a:xfrm rot="10800000">
                        <a:off x="10970518" y="15551014"/>
                        <a:ext cx="911000" cy="1980000"/>
                        <a:chOff x="14356080" y="22113240"/>
                        <a:chExt cx="911000" cy="1980000"/>
                      </a:xfrm>
                    </p:grpSpPr>
                    <p:sp>
                      <p:nvSpPr>
                        <p:cNvPr id="123" name="Rectangle 122">
                          <a:extLst>
                            <a:ext uri="{FF2B5EF4-FFF2-40B4-BE49-F238E27FC236}">
                              <a16:creationId xmlns:a16="http://schemas.microsoft.com/office/drawing/2014/main" id="{A511F62C-7D0D-436E-A99B-9ACA91F12F4E}"/>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384A8064-802B-4402-9EE7-C5AAFA3695CF}"/>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89" name="Group 88">
                        <a:extLst>
                          <a:ext uri="{FF2B5EF4-FFF2-40B4-BE49-F238E27FC236}">
                            <a16:creationId xmlns:a16="http://schemas.microsoft.com/office/drawing/2014/main" id="{991561BB-5702-45DD-8D21-17B811C6A8FF}"/>
                          </a:ext>
                        </a:extLst>
                      </p:cNvPr>
                      <p:cNvGrpSpPr/>
                      <p:nvPr/>
                    </p:nvGrpSpPr>
                    <p:grpSpPr>
                      <a:xfrm rot="10800000" flipH="1">
                        <a:off x="1419518" y="15551014"/>
                        <a:ext cx="911000" cy="1980000"/>
                        <a:chOff x="14356080" y="22113240"/>
                        <a:chExt cx="911000" cy="1980000"/>
                      </a:xfrm>
                    </p:grpSpPr>
                    <p:sp>
                      <p:nvSpPr>
                        <p:cNvPr id="121" name="Rectangle 120">
                          <a:extLst>
                            <a:ext uri="{FF2B5EF4-FFF2-40B4-BE49-F238E27FC236}">
                              <a16:creationId xmlns:a16="http://schemas.microsoft.com/office/drawing/2014/main" id="{302C3D37-714F-4123-8A20-BAEB9EDAF3C8}"/>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22" name="Rectangle 121">
                          <a:extLst>
                            <a:ext uri="{FF2B5EF4-FFF2-40B4-BE49-F238E27FC236}">
                              <a16:creationId xmlns:a16="http://schemas.microsoft.com/office/drawing/2014/main" id="{F89C9A43-6B05-4048-AEEF-8DE879B453A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90" name="Rectangle 89">
                        <a:extLst>
                          <a:ext uri="{FF2B5EF4-FFF2-40B4-BE49-F238E27FC236}">
                            <a16:creationId xmlns:a16="http://schemas.microsoft.com/office/drawing/2014/main" id="{9BFBAADC-8D38-4CF2-96BA-0A8F3DE44282}"/>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92" name="Group 91">
                        <a:extLst>
                          <a:ext uri="{FF2B5EF4-FFF2-40B4-BE49-F238E27FC236}">
                            <a16:creationId xmlns:a16="http://schemas.microsoft.com/office/drawing/2014/main" id="{D2100806-095C-47AC-9607-2446D885F610}"/>
                          </a:ext>
                        </a:extLst>
                      </p:cNvPr>
                      <p:cNvGrpSpPr/>
                      <p:nvPr/>
                    </p:nvGrpSpPr>
                    <p:grpSpPr>
                      <a:xfrm>
                        <a:off x="2330517" y="19002360"/>
                        <a:ext cx="1050673" cy="2049380"/>
                        <a:chOff x="3324680" y="7905697"/>
                        <a:chExt cx="1050673" cy="2049380"/>
                      </a:xfrm>
                    </p:grpSpPr>
                    <p:sp>
                      <p:nvSpPr>
                        <p:cNvPr id="119" name="Rectangle: Rounded Corners 118">
                          <a:extLst>
                            <a:ext uri="{FF2B5EF4-FFF2-40B4-BE49-F238E27FC236}">
                              <a16:creationId xmlns:a16="http://schemas.microsoft.com/office/drawing/2014/main" id="{48BA5461-20EA-4CA6-AD0A-0338111F72C4}"/>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0" name="Rectangle 119">
                          <a:extLst>
                            <a:ext uri="{FF2B5EF4-FFF2-40B4-BE49-F238E27FC236}">
                              <a16:creationId xmlns:a16="http://schemas.microsoft.com/office/drawing/2014/main" id="{479EC85B-6F76-414A-818E-6B74BEC7C764}"/>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93" name="Group 92">
                        <a:extLst>
                          <a:ext uri="{FF2B5EF4-FFF2-40B4-BE49-F238E27FC236}">
                            <a16:creationId xmlns:a16="http://schemas.microsoft.com/office/drawing/2014/main" id="{E5CE7526-F3EA-4E10-8EB1-256DBD7B0413}"/>
                          </a:ext>
                        </a:extLst>
                      </p:cNvPr>
                      <p:cNvGrpSpPr/>
                      <p:nvPr/>
                    </p:nvGrpSpPr>
                    <p:grpSpPr>
                      <a:xfrm flipH="1">
                        <a:off x="9906507" y="19006853"/>
                        <a:ext cx="1050673" cy="2049380"/>
                        <a:chOff x="3324680" y="7905697"/>
                        <a:chExt cx="1050673" cy="2049380"/>
                      </a:xfrm>
                    </p:grpSpPr>
                    <p:sp>
                      <p:nvSpPr>
                        <p:cNvPr id="117" name="Rectangle: Rounded Corners 116">
                          <a:extLst>
                            <a:ext uri="{FF2B5EF4-FFF2-40B4-BE49-F238E27FC236}">
                              <a16:creationId xmlns:a16="http://schemas.microsoft.com/office/drawing/2014/main" id="{FCC61C93-4A04-41A6-8C55-E8C100EC0A59}"/>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18" name="Rectangle 117">
                          <a:extLst>
                            <a:ext uri="{FF2B5EF4-FFF2-40B4-BE49-F238E27FC236}">
                              <a16:creationId xmlns:a16="http://schemas.microsoft.com/office/drawing/2014/main" id="{D460B953-F3AF-4D59-A77A-B2359335FAFF}"/>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94" name="Group 93">
                        <a:extLst>
                          <a:ext uri="{FF2B5EF4-FFF2-40B4-BE49-F238E27FC236}">
                            <a16:creationId xmlns:a16="http://schemas.microsoft.com/office/drawing/2014/main" id="{876AB49B-7AEA-411C-980C-F33D62DCE330}"/>
                          </a:ext>
                        </a:extLst>
                      </p:cNvPr>
                      <p:cNvGrpSpPr/>
                      <p:nvPr/>
                    </p:nvGrpSpPr>
                    <p:grpSpPr>
                      <a:xfrm flipH="1">
                        <a:off x="2815067" y="14895598"/>
                        <a:ext cx="3517591" cy="432000"/>
                        <a:chOff x="15292114" y="24498000"/>
                        <a:chExt cx="3517591" cy="432000"/>
                      </a:xfrm>
                    </p:grpSpPr>
                    <p:grpSp>
                      <p:nvGrpSpPr>
                        <p:cNvPr id="113" name="Group 112">
                          <a:extLst>
                            <a:ext uri="{FF2B5EF4-FFF2-40B4-BE49-F238E27FC236}">
                              <a16:creationId xmlns:a16="http://schemas.microsoft.com/office/drawing/2014/main" id="{4228B6B6-6AAE-4B86-9304-3594A9D1E4DB}"/>
                            </a:ext>
                          </a:extLst>
                        </p:cNvPr>
                        <p:cNvGrpSpPr/>
                        <p:nvPr/>
                      </p:nvGrpSpPr>
                      <p:grpSpPr>
                        <a:xfrm rot="5400000" flipV="1">
                          <a:off x="18017705" y="24138000"/>
                          <a:ext cx="432000" cy="1152000"/>
                          <a:chOff x="1375041" y="1881291"/>
                          <a:chExt cx="432000" cy="1152000"/>
                        </a:xfrm>
                        <a:solidFill>
                          <a:srgbClr val="FFCCFF"/>
                        </a:solidFill>
                      </p:grpSpPr>
                      <p:sp>
                        <p:nvSpPr>
                          <p:cNvPr id="115" name="Rectangle 114">
                            <a:extLst>
                              <a:ext uri="{FF2B5EF4-FFF2-40B4-BE49-F238E27FC236}">
                                <a16:creationId xmlns:a16="http://schemas.microsoft.com/office/drawing/2014/main" id="{13A2F650-3BA7-4989-9185-5D63E20F5E30}"/>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16" name="Oval 115">
                            <a:extLst>
                              <a:ext uri="{FF2B5EF4-FFF2-40B4-BE49-F238E27FC236}">
                                <a16:creationId xmlns:a16="http://schemas.microsoft.com/office/drawing/2014/main" id="{A3302A53-ED1F-4A20-8E9E-A9DC8F80F169}"/>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14" name="Rectangle 113">
                          <a:extLst>
                            <a:ext uri="{FF2B5EF4-FFF2-40B4-BE49-F238E27FC236}">
                              <a16:creationId xmlns:a16="http://schemas.microsoft.com/office/drawing/2014/main" id="{6E0E7EC8-86A6-4478-8FDB-7B7BFCF5EAD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95" name="Group 94">
                        <a:extLst>
                          <a:ext uri="{FF2B5EF4-FFF2-40B4-BE49-F238E27FC236}">
                            <a16:creationId xmlns:a16="http://schemas.microsoft.com/office/drawing/2014/main" id="{3FBA834F-9705-4C4C-9459-F987E924A53B}"/>
                          </a:ext>
                        </a:extLst>
                      </p:cNvPr>
                      <p:cNvGrpSpPr/>
                      <p:nvPr/>
                    </p:nvGrpSpPr>
                    <p:grpSpPr>
                      <a:xfrm rot="5400000" flipV="1">
                        <a:off x="9688452" y="14537831"/>
                        <a:ext cx="432000" cy="1151999"/>
                        <a:chOff x="1375041" y="1881291"/>
                        <a:chExt cx="432000" cy="1152000"/>
                      </a:xfrm>
                      <a:solidFill>
                        <a:srgbClr val="FFCCFF"/>
                      </a:solidFill>
                    </p:grpSpPr>
                    <p:sp>
                      <p:nvSpPr>
                        <p:cNvPr id="111" name="Rectangle 110">
                          <a:extLst>
                            <a:ext uri="{FF2B5EF4-FFF2-40B4-BE49-F238E27FC236}">
                              <a16:creationId xmlns:a16="http://schemas.microsoft.com/office/drawing/2014/main" id="{5A35C39E-3509-4881-911F-2D35A84447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12" name="Oval 111">
                          <a:extLst>
                            <a:ext uri="{FF2B5EF4-FFF2-40B4-BE49-F238E27FC236}">
                              <a16:creationId xmlns:a16="http://schemas.microsoft.com/office/drawing/2014/main" id="{76D90A77-1409-43E8-AA1D-43BF614B6A5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grpSp>
                    <p:nvGrpSpPr>
                      <p:cNvPr id="96" name="Group 95">
                        <a:extLst>
                          <a:ext uri="{FF2B5EF4-FFF2-40B4-BE49-F238E27FC236}">
                            <a16:creationId xmlns:a16="http://schemas.microsoft.com/office/drawing/2014/main" id="{18AF90D1-922E-4B83-8EDD-B3134D116828}"/>
                          </a:ext>
                        </a:extLst>
                      </p:cNvPr>
                      <p:cNvGrpSpPr/>
                      <p:nvPr/>
                    </p:nvGrpSpPr>
                    <p:grpSpPr>
                      <a:xfrm flipH="1">
                        <a:off x="2822490" y="18577010"/>
                        <a:ext cx="1152000" cy="2970001"/>
                        <a:chOff x="17657705" y="21959999"/>
                        <a:chExt cx="1152000" cy="2970001"/>
                      </a:xfrm>
                    </p:grpSpPr>
                    <p:grpSp>
                      <p:nvGrpSpPr>
                        <p:cNvPr id="107" name="Group 106">
                          <a:extLst>
                            <a:ext uri="{FF2B5EF4-FFF2-40B4-BE49-F238E27FC236}">
                              <a16:creationId xmlns:a16="http://schemas.microsoft.com/office/drawing/2014/main" id="{6FDDC7D3-8666-48AB-8225-214BBFB626B5}"/>
                            </a:ext>
                          </a:extLst>
                        </p:cNvPr>
                        <p:cNvGrpSpPr/>
                        <p:nvPr/>
                      </p:nvGrpSpPr>
                      <p:grpSpPr>
                        <a:xfrm rot="5400000" flipV="1">
                          <a:off x="18017705" y="24138000"/>
                          <a:ext cx="432000" cy="1152000"/>
                          <a:chOff x="1375041" y="1881291"/>
                          <a:chExt cx="432000" cy="1152000"/>
                        </a:xfrm>
                        <a:solidFill>
                          <a:srgbClr val="FFCCFF"/>
                        </a:solidFill>
                      </p:grpSpPr>
                      <p:sp>
                        <p:nvSpPr>
                          <p:cNvPr id="109" name="Rectangle 108">
                            <a:extLst>
                              <a:ext uri="{FF2B5EF4-FFF2-40B4-BE49-F238E27FC236}">
                                <a16:creationId xmlns:a16="http://schemas.microsoft.com/office/drawing/2014/main" id="{B2155636-95D6-4869-A528-FF4FDA1F4675}"/>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10" name="Oval 109">
                            <a:extLst>
                              <a:ext uri="{FF2B5EF4-FFF2-40B4-BE49-F238E27FC236}">
                                <a16:creationId xmlns:a16="http://schemas.microsoft.com/office/drawing/2014/main" id="{C9157C39-0943-4F01-9DBF-EE01214CDC8E}"/>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08" name="Rectangle 107">
                          <a:extLst>
                            <a:ext uri="{FF2B5EF4-FFF2-40B4-BE49-F238E27FC236}">
                              <a16:creationId xmlns:a16="http://schemas.microsoft.com/office/drawing/2014/main" id="{D6C5AD7B-956C-45FB-9180-7A17FF228B9C}"/>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00" name="Group 99">
                        <a:extLst>
                          <a:ext uri="{FF2B5EF4-FFF2-40B4-BE49-F238E27FC236}">
                            <a16:creationId xmlns:a16="http://schemas.microsoft.com/office/drawing/2014/main" id="{30DF2B62-EEC5-4D7D-8D54-BAF21066C507}"/>
                          </a:ext>
                        </a:extLst>
                      </p:cNvPr>
                      <p:cNvGrpSpPr/>
                      <p:nvPr/>
                    </p:nvGrpSpPr>
                    <p:grpSpPr>
                      <a:xfrm>
                        <a:off x="9324299" y="18600161"/>
                        <a:ext cx="1152000" cy="2949082"/>
                        <a:chOff x="17657705" y="21980918"/>
                        <a:chExt cx="1152000" cy="2949082"/>
                      </a:xfrm>
                    </p:grpSpPr>
                    <p:grpSp>
                      <p:nvGrpSpPr>
                        <p:cNvPr id="103" name="Group 102">
                          <a:extLst>
                            <a:ext uri="{FF2B5EF4-FFF2-40B4-BE49-F238E27FC236}">
                              <a16:creationId xmlns:a16="http://schemas.microsoft.com/office/drawing/2014/main" id="{E3239A70-3984-4CE9-ABB5-5549429E6D96}"/>
                            </a:ext>
                          </a:extLst>
                        </p:cNvPr>
                        <p:cNvGrpSpPr/>
                        <p:nvPr/>
                      </p:nvGrpSpPr>
                      <p:grpSpPr>
                        <a:xfrm rot="5400000" flipV="1">
                          <a:off x="18017705" y="24138000"/>
                          <a:ext cx="432000" cy="1152000"/>
                          <a:chOff x="1375041" y="1881291"/>
                          <a:chExt cx="432000" cy="1152000"/>
                        </a:xfrm>
                        <a:solidFill>
                          <a:srgbClr val="FFCCFF"/>
                        </a:solidFill>
                      </p:grpSpPr>
                      <p:sp>
                        <p:nvSpPr>
                          <p:cNvPr id="105" name="Rectangle 104">
                            <a:extLst>
                              <a:ext uri="{FF2B5EF4-FFF2-40B4-BE49-F238E27FC236}">
                                <a16:creationId xmlns:a16="http://schemas.microsoft.com/office/drawing/2014/main" id="{402EE4B7-287F-4D3C-A557-7ED825773C98}"/>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06" name="Oval 105">
                            <a:extLst>
                              <a:ext uri="{FF2B5EF4-FFF2-40B4-BE49-F238E27FC236}">
                                <a16:creationId xmlns:a16="http://schemas.microsoft.com/office/drawing/2014/main" id="{9DDA07A8-C4C6-492E-9F15-34AC998BD7CD}"/>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04" name="Rectangle 103">
                          <a:extLst>
                            <a:ext uri="{FF2B5EF4-FFF2-40B4-BE49-F238E27FC236}">
                              <a16:creationId xmlns:a16="http://schemas.microsoft.com/office/drawing/2014/main" id="{B74B983C-DB2D-4437-982A-ABCA67CC813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02" name="Rectangle 101">
                        <a:extLst>
                          <a:ext uri="{FF2B5EF4-FFF2-40B4-BE49-F238E27FC236}">
                            <a16:creationId xmlns:a16="http://schemas.microsoft.com/office/drawing/2014/main" id="{394F415D-726D-4333-AE2E-A5F08538CE7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sp>
                <p:nvSpPr>
                  <p:cNvPr id="125" name="Rectangle 124">
                    <a:extLst>
                      <a:ext uri="{FF2B5EF4-FFF2-40B4-BE49-F238E27FC236}">
                        <a16:creationId xmlns:a16="http://schemas.microsoft.com/office/drawing/2014/main" id="{A1F5CE3D-272C-4269-9C57-7EE6E44F4422}"/>
                      </a:ext>
                    </a:extLst>
                  </p:cNvPr>
                  <p:cNvSpPr/>
                  <p:nvPr/>
                </p:nvSpPr>
                <p:spPr>
                  <a:xfrm rot="2166214" flipV="1">
                    <a:off x="10307768" y="2769633"/>
                    <a:ext cx="777600" cy="504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cxnSp>
                <p:nvCxnSpPr>
                  <p:cNvPr id="126" name="Straight Arrow Connector 125">
                    <a:extLst>
                      <a:ext uri="{FF2B5EF4-FFF2-40B4-BE49-F238E27FC236}">
                        <a16:creationId xmlns:a16="http://schemas.microsoft.com/office/drawing/2014/main" id="{7B63D428-77C6-44B7-8674-23DB4F729693}"/>
                      </a:ext>
                    </a:extLst>
                  </p:cNvPr>
                  <p:cNvCxnSpPr>
                    <a:cxnSpLocks/>
                  </p:cNvCxnSpPr>
                  <p:nvPr/>
                </p:nvCxnSpPr>
                <p:spPr>
                  <a:xfrm flipV="1">
                    <a:off x="10593365" y="2037277"/>
                    <a:ext cx="408654" cy="547834"/>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AF3FCA34-7E9E-4565-B144-875733038627}"/>
                      </a:ext>
                    </a:extLst>
                  </p:cNvPr>
                  <p:cNvSpPr txBox="1"/>
                  <p:nvPr/>
                </p:nvSpPr>
                <p:spPr>
                  <a:xfrm>
                    <a:off x="10741403" y="2302104"/>
                    <a:ext cx="2058956" cy="369332"/>
                  </a:xfrm>
                  <a:prstGeom prst="rect">
                    <a:avLst/>
                  </a:prstGeom>
                  <a:noFill/>
                </p:spPr>
                <p:txBody>
                  <a:bodyPr wrap="square" rtlCol="0">
                    <a:spAutoFit/>
                  </a:bodyPr>
                  <a:lstStyle/>
                  <a:p>
                    <a:r>
                      <a:rPr lang="en-US" altLang="zh-CN"/>
                      <a:t>Flicking track</a:t>
                    </a:r>
                    <a:endParaRPr lang="en-GB"/>
                  </a:p>
                </p:txBody>
              </p:sp>
            </p:grpSp>
            <p:sp>
              <p:nvSpPr>
                <p:cNvPr id="131" name="Rectangle 130">
                  <a:extLst>
                    <a:ext uri="{FF2B5EF4-FFF2-40B4-BE49-F238E27FC236}">
                      <a16:creationId xmlns:a16="http://schemas.microsoft.com/office/drawing/2014/main" id="{DECA180E-E275-4C07-BFF0-E880339E58E4}"/>
                    </a:ext>
                  </a:extLst>
                </p:cNvPr>
                <p:cNvSpPr/>
                <p:nvPr/>
              </p:nvSpPr>
              <p:spPr>
                <a:xfrm rot="10800000" flipH="1" flipV="1">
                  <a:off x="8611290" y="3241755"/>
                  <a:ext cx="776342" cy="48522"/>
                </a:xfrm>
                <a:prstGeom prst="rect">
                  <a:avLst/>
                </a:prstGeom>
                <a:solidFill>
                  <a:srgbClr val="CC3300">
                    <a:alpha val="20000"/>
                  </a:srgbClr>
                </a:solidFill>
                <a:ln w="12700">
                  <a:solidFill>
                    <a:srgbClr val="CC33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28" name="TextBox 127">
                <a:extLst>
                  <a:ext uri="{FF2B5EF4-FFF2-40B4-BE49-F238E27FC236}">
                    <a16:creationId xmlns:a16="http://schemas.microsoft.com/office/drawing/2014/main" id="{01556048-9BFC-401E-AC11-8D21A3E998E6}"/>
                  </a:ext>
                </a:extLst>
              </p:cNvPr>
              <p:cNvSpPr txBox="1"/>
              <p:nvPr/>
            </p:nvSpPr>
            <p:spPr>
              <a:xfrm>
                <a:off x="8671706" y="3198835"/>
                <a:ext cx="873957" cy="338554"/>
              </a:xfrm>
              <a:prstGeom prst="rect">
                <a:avLst/>
              </a:prstGeom>
              <a:noFill/>
            </p:spPr>
            <p:txBody>
              <a:bodyPr wrap="square" rtlCol="0">
                <a:spAutoFit/>
              </a:bodyPr>
              <a:lstStyle/>
              <a:p>
                <a:r>
                  <a:rPr lang="en-MY" sz="1600"/>
                  <a:t>~xx </a:t>
                </a:r>
                <a:r>
                  <a:rPr lang="en-MY" sz="1600" err="1"/>
                  <a:t>deg</a:t>
                </a:r>
                <a:endParaRPr lang="en-GB" sz="1600"/>
              </a:p>
            </p:txBody>
          </p:sp>
          <p:sp>
            <p:nvSpPr>
              <p:cNvPr id="129" name="Partial Circle 128">
                <a:extLst>
                  <a:ext uri="{FF2B5EF4-FFF2-40B4-BE49-F238E27FC236}">
                    <a16:creationId xmlns:a16="http://schemas.microsoft.com/office/drawing/2014/main" id="{4831ADD8-25AA-47E1-8AFE-806087ECC38E}"/>
                  </a:ext>
                </a:extLst>
              </p:cNvPr>
              <p:cNvSpPr/>
              <p:nvPr/>
            </p:nvSpPr>
            <p:spPr>
              <a:xfrm>
                <a:off x="9175298" y="3088617"/>
                <a:ext cx="360000" cy="360000"/>
              </a:xfrm>
              <a:prstGeom prst="pie">
                <a:avLst>
                  <a:gd name="adj1" fmla="val 10819710"/>
                  <a:gd name="adj2" fmla="val 12899234"/>
                </a:avLst>
              </a:prstGeom>
              <a:solidFill>
                <a:srgbClr val="002060">
                  <a:alpha val="50196"/>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33" name="Title 1">
              <a:extLst>
                <a:ext uri="{FF2B5EF4-FFF2-40B4-BE49-F238E27FC236}">
                  <a16:creationId xmlns:a16="http://schemas.microsoft.com/office/drawing/2014/main" id="{A249EC9B-956C-4F4E-9AD8-6657FF57FC5C}"/>
                </a:ext>
              </a:extLst>
            </p:cNvPr>
            <p:cNvSpPr txBox="1">
              <a:spLocks/>
            </p:cNvSpPr>
            <p:nvPr/>
          </p:nvSpPr>
          <p:spPr>
            <a:xfrm>
              <a:off x="5573573" y="6256909"/>
              <a:ext cx="6064168"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32 If the servo rod flicks the valid puck.</a:t>
              </a:r>
              <a:endParaRPr lang="en-MY" sz="1200"/>
            </a:p>
          </p:txBody>
        </p:sp>
      </p:grpSp>
      <p:sp>
        <p:nvSpPr>
          <p:cNvPr id="144" name="Rectangle 143">
            <a:extLst>
              <a:ext uri="{FF2B5EF4-FFF2-40B4-BE49-F238E27FC236}">
                <a16:creationId xmlns:a16="http://schemas.microsoft.com/office/drawing/2014/main" id="{47511E71-AE71-4A01-8094-6E09ACB85C7D}"/>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145" name="Rectangle 144">
            <a:extLst>
              <a:ext uri="{FF2B5EF4-FFF2-40B4-BE49-F238E27FC236}">
                <a16:creationId xmlns:a16="http://schemas.microsoft.com/office/drawing/2014/main" id="{0EE8CC6F-C24F-443C-B192-70E20BBF7013}"/>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146" name="Rectangle 145">
            <a:extLst>
              <a:ext uri="{FF2B5EF4-FFF2-40B4-BE49-F238E27FC236}">
                <a16:creationId xmlns:a16="http://schemas.microsoft.com/office/drawing/2014/main" id="{007B2470-6697-48C6-A3F5-8440C30847F7}"/>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Motion Flow &amp; Key Methods</a:t>
            </a:r>
            <a:endParaRPr lang="en-MY" sz="1400"/>
          </a:p>
        </p:txBody>
      </p:sp>
      <p:sp>
        <p:nvSpPr>
          <p:cNvPr id="147" name="Rectangle 146">
            <a:extLst>
              <a:ext uri="{FF2B5EF4-FFF2-40B4-BE49-F238E27FC236}">
                <a16:creationId xmlns:a16="http://schemas.microsoft.com/office/drawing/2014/main" id="{89B488EB-8305-471D-BA01-831A1A162FD0}"/>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Movement Mechanism</a:t>
            </a:r>
            <a:endParaRPr lang="en-MY" sz="1400"/>
          </a:p>
        </p:txBody>
      </p:sp>
      <p:sp>
        <p:nvSpPr>
          <p:cNvPr id="148" name="Rectangle 147">
            <a:extLst>
              <a:ext uri="{FF2B5EF4-FFF2-40B4-BE49-F238E27FC236}">
                <a16:creationId xmlns:a16="http://schemas.microsoft.com/office/drawing/2014/main" id="{4F7AFDEF-1200-4AEC-8A0B-1DA111B17597}"/>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149" name="Rectangle 148">
            <a:extLst>
              <a:ext uri="{FF2B5EF4-FFF2-40B4-BE49-F238E27FC236}">
                <a16:creationId xmlns:a16="http://schemas.microsoft.com/office/drawing/2014/main" id="{D98A0906-D392-4E97-8E2E-2A0296DFD24D}"/>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150" name="Rectangle 149">
            <a:extLst>
              <a:ext uri="{FF2B5EF4-FFF2-40B4-BE49-F238E27FC236}">
                <a16:creationId xmlns:a16="http://schemas.microsoft.com/office/drawing/2014/main" id="{D564AE0D-1BF5-4891-A2A1-81FCCFF44A69}"/>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151" name="Rectangle 150">
            <a:extLst>
              <a:ext uri="{FF2B5EF4-FFF2-40B4-BE49-F238E27FC236}">
                <a16:creationId xmlns:a16="http://schemas.microsoft.com/office/drawing/2014/main" id="{AB476ABF-C131-4064-9B8F-89F8109A3649}"/>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153" name="Rectangle 152">
            <a:extLst>
              <a:ext uri="{FF2B5EF4-FFF2-40B4-BE49-F238E27FC236}">
                <a16:creationId xmlns:a16="http://schemas.microsoft.com/office/drawing/2014/main" id="{D80E6749-B905-4A2F-B58C-13DEDC70B18D}"/>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Puck Handling Mechanism</a:t>
            </a:r>
            <a:endParaRPr lang="en-MY" sz="1400"/>
          </a:p>
        </p:txBody>
      </p:sp>
      <p:sp>
        <p:nvSpPr>
          <p:cNvPr id="6" name="Slide Number Placeholder 5">
            <a:extLst>
              <a:ext uri="{FF2B5EF4-FFF2-40B4-BE49-F238E27FC236}">
                <a16:creationId xmlns:a16="http://schemas.microsoft.com/office/drawing/2014/main" id="{455E9095-8F67-4126-B530-11DE23DCC4DF}"/>
              </a:ext>
            </a:extLst>
          </p:cNvPr>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777432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B85DD7B-79C9-49D1-B26E-B963D6E9F14D}"/>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Colour</a:t>
            </a:r>
            <a:r>
              <a:rPr lang="en-US" sz="1400"/>
              <a:t> Sensing Mechanism</a:t>
            </a:r>
            <a:endParaRPr lang="en-MY" sz="1400"/>
          </a:p>
        </p:txBody>
      </p:sp>
      <p:sp>
        <p:nvSpPr>
          <p:cNvPr id="2" name="Title 1">
            <a:extLst>
              <a:ext uri="{FF2B5EF4-FFF2-40B4-BE49-F238E27FC236}">
                <a16:creationId xmlns:a16="http://schemas.microsoft.com/office/drawing/2014/main" id="{3329D002-046E-414E-B5AC-663FE154BF04}"/>
              </a:ext>
            </a:extLst>
          </p:cNvPr>
          <p:cNvSpPr>
            <a:spLocks noGrp="1"/>
          </p:cNvSpPr>
          <p:nvPr>
            <p:ph type="title"/>
          </p:nvPr>
        </p:nvSpPr>
        <p:spPr/>
        <p:txBody>
          <a:bodyPr/>
          <a:lstStyle/>
          <a:p>
            <a:r>
              <a:rPr lang="en-MY">
                <a:latin typeface="+mn-lt"/>
              </a:rPr>
              <a:t>Puck Handling Mechanism</a:t>
            </a:r>
            <a:br>
              <a:rPr lang="en-MY">
                <a:latin typeface="+mn-lt"/>
              </a:rPr>
            </a:br>
            <a:r>
              <a:rPr lang="en-MY">
                <a:latin typeface="+mn-lt"/>
              </a:rPr>
              <a:t>(Software)</a:t>
            </a:r>
            <a:endParaRPr lang="en-GB">
              <a:latin typeface="+mn-lt"/>
            </a:endParaRPr>
          </a:p>
        </p:txBody>
      </p:sp>
      <p:sp>
        <p:nvSpPr>
          <p:cNvPr id="3" name="Content Placeholder 2">
            <a:extLst>
              <a:ext uri="{FF2B5EF4-FFF2-40B4-BE49-F238E27FC236}">
                <a16:creationId xmlns:a16="http://schemas.microsoft.com/office/drawing/2014/main" id="{35885CBC-D517-4518-9936-3008D4A393E6}"/>
              </a:ext>
            </a:extLst>
          </p:cNvPr>
          <p:cNvSpPr>
            <a:spLocks noGrp="1"/>
          </p:cNvSpPr>
          <p:nvPr>
            <p:ph idx="1"/>
          </p:nvPr>
        </p:nvSpPr>
        <p:spPr/>
        <p:txBody>
          <a:bodyPr/>
          <a:lstStyle/>
          <a:p>
            <a:r>
              <a:rPr lang="en-MY"/>
              <a:t>2-output PWM</a:t>
            </a:r>
            <a:endParaRPr lang="en-GB"/>
          </a:p>
        </p:txBody>
      </p:sp>
      <p:pic>
        <p:nvPicPr>
          <p:cNvPr id="5" name="Picture 4">
            <a:extLst>
              <a:ext uri="{FF2B5EF4-FFF2-40B4-BE49-F238E27FC236}">
                <a16:creationId xmlns:a16="http://schemas.microsoft.com/office/drawing/2014/main" id="{D8EB4007-F084-472F-AA9F-5DE0EEA62A1C}"/>
              </a:ext>
            </a:extLst>
          </p:cNvPr>
          <p:cNvPicPr>
            <a:picLocks noChangeAspect="1"/>
          </p:cNvPicPr>
          <p:nvPr/>
        </p:nvPicPr>
        <p:blipFill>
          <a:blip r:embed="rId3"/>
          <a:stretch>
            <a:fillRect/>
          </a:stretch>
        </p:blipFill>
        <p:spPr>
          <a:xfrm>
            <a:off x="751730" y="1825626"/>
            <a:ext cx="4313512" cy="3298567"/>
          </a:xfrm>
          <a:prstGeom prst="rect">
            <a:avLst/>
          </a:prstGeom>
        </p:spPr>
      </p:pic>
      <p:sp>
        <p:nvSpPr>
          <p:cNvPr id="13" name="Title 1">
            <a:extLst>
              <a:ext uri="{FF2B5EF4-FFF2-40B4-BE49-F238E27FC236}">
                <a16:creationId xmlns:a16="http://schemas.microsoft.com/office/drawing/2014/main" id="{19C1FB44-32CB-469E-B937-3DB047E088E5}"/>
              </a:ext>
            </a:extLst>
          </p:cNvPr>
          <p:cNvSpPr txBox="1">
            <a:spLocks/>
          </p:cNvSpPr>
          <p:nvPr/>
        </p:nvSpPr>
        <p:spPr>
          <a:xfrm>
            <a:off x="-123598" y="4983619"/>
            <a:ext cx="6064168"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33 Top-level schematics of the puck handling subsystem.</a:t>
            </a:r>
            <a:endParaRPr lang="en-MY" sz="1200"/>
          </a:p>
        </p:txBody>
      </p:sp>
      <p:grpSp>
        <p:nvGrpSpPr>
          <p:cNvPr id="14" name="Group 13">
            <a:extLst>
              <a:ext uri="{FF2B5EF4-FFF2-40B4-BE49-F238E27FC236}">
                <a16:creationId xmlns:a16="http://schemas.microsoft.com/office/drawing/2014/main" id="{95CB20A6-5A62-44DE-95C8-720E310ED6F1}"/>
              </a:ext>
            </a:extLst>
          </p:cNvPr>
          <p:cNvGrpSpPr/>
          <p:nvPr/>
        </p:nvGrpSpPr>
        <p:grpSpPr>
          <a:xfrm>
            <a:off x="6703387" y="4004695"/>
            <a:ext cx="4120414" cy="1280706"/>
            <a:chOff x="3855501" y="5124869"/>
            <a:chExt cx="4120414" cy="1280706"/>
          </a:xfrm>
        </p:grpSpPr>
        <p:pic>
          <p:nvPicPr>
            <p:cNvPr id="15" name="Picture 14">
              <a:extLst>
                <a:ext uri="{FF2B5EF4-FFF2-40B4-BE49-F238E27FC236}">
                  <a16:creationId xmlns:a16="http://schemas.microsoft.com/office/drawing/2014/main" id="{3528EA42-B63F-46D9-8AEF-1FEF431AEB3F}"/>
                </a:ext>
              </a:extLst>
            </p:cNvPr>
            <p:cNvPicPr>
              <a:picLocks noChangeAspect="1"/>
            </p:cNvPicPr>
            <p:nvPr/>
          </p:nvPicPr>
          <p:blipFill rotWithShape="1">
            <a:blip r:embed="rId4"/>
            <a:srcRect b="64702"/>
            <a:stretch/>
          </p:blipFill>
          <p:spPr>
            <a:xfrm>
              <a:off x="4216084" y="5299298"/>
              <a:ext cx="3759831" cy="919582"/>
            </a:xfrm>
            <a:prstGeom prst="rect">
              <a:avLst/>
            </a:prstGeom>
            <a:ln>
              <a:noFill/>
            </a:ln>
          </p:spPr>
        </p:pic>
        <p:sp>
          <p:nvSpPr>
            <p:cNvPr id="16" name="Title 1">
              <a:extLst>
                <a:ext uri="{FF2B5EF4-FFF2-40B4-BE49-F238E27FC236}">
                  <a16:creationId xmlns:a16="http://schemas.microsoft.com/office/drawing/2014/main" id="{B9EF6220-A450-4568-822F-67D3BEBD29AB}"/>
                </a:ext>
              </a:extLst>
            </p:cNvPr>
            <p:cNvSpPr txBox="1">
              <a:spLocks/>
            </p:cNvSpPr>
            <p:nvPr/>
          </p:nvSpPr>
          <p:spPr>
            <a:xfrm>
              <a:off x="4207790" y="6121195"/>
              <a:ext cx="3759832" cy="28438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
                <a:t>Fig. 4 Input and output pins of SG90 plastic gear servo motor [3].</a:t>
              </a:r>
              <a:endParaRPr lang="en-MY" sz="900"/>
            </a:p>
          </p:txBody>
        </p:sp>
        <p:sp>
          <p:nvSpPr>
            <p:cNvPr id="17" name="TextBox 16">
              <a:extLst>
                <a:ext uri="{FF2B5EF4-FFF2-40B4-BE49-F238E27FC236}">
                  <a16:creationId xmlns:a16="http://schemas.microsoft.com/office/drawing/2014/main" id="{BFA29692-7D08-4685-9758-B3480C16946D}"/>
                </a:ext>
              </a:extLst>
            </p:cNvPr>
            <p:cNvSpPr txBox="1"/>
            <p:nvPr/>
          </p:nvSpPr>
          <p:spPr>
            <a:xfrm>
              <a:off x="3855501" y="5124869"/>
              <a:ext cx="184731" cy="307777"/>
            </a:xfrm>
            <a:prstGeom prst="rect">
              <a:avLst/>
            </a:prstGeom>
            <a:noFill/>
          </p:spPr>
          <p:txBody>
            <a:bodyPr wrap="none" rtlCol="0">
              <a:spAutoFit/>
            </a:bodyPr>
            <a:lstStyle/>
            <a:p>
              <a:endParaRPr lang="en-GB" sz="1400"/>
            </a:p>
          </p:txBody>
        </p:sp>
      </p:grpSp>
      <p:grpSp>
        <p:nvGrpSpPr>
          <p:cNvPr id="22" name="Group 21">
            <a:extLst>
              <a:ext uri="{FF2B5EF4-FFF2-40B4-BE49-F238E27FC236}">
                <a16:creationId xmlns:a16="http://schemas.microsoft.com/office/drawing/2014/main" id="{D6AE7030-1CBB-4834-97C2-8DE805BC4203}"/>
              </a:ext>
            </a:extLst>
          </p:cNvPr>
          <p:cNvGrpSpPr/>
          <p:nvPr/>
        </p:nvGrpSpPr>
        <p:grpSpPr>
          <a:xfrm>
            <a:off x="5805932" y="1477456"/>
            <a:ext cx="6064168" cy="2701667"/>
            <a:chOff x="5764708" y="2286776"/>
            <a:chExt cx="6064168" cy="2701667"/>
          </a:xfrm>
        </p:grpSpPr>
        <p:sp>
          <p:nvSpPr>
            <p:cNvPr id="18" name="Title 1">
              <a:extLst>
                <a:ext uri="{FF2B5EF4-FFF2-40B4-BE49-F238E27FC236}">
                  <a16:creationId xmlns:a16="http://schemas.microsoft.com/office/drawing/2014/main" id="{9BF43178-C231-4FE3-ABBF-055DE68764D0}"/>
                </a:ext>
              </a:extLst>
            </p:cNvPr>
            <p:cNvSpPr txBox="1">
              <a:spLocks/>
            </p:cNvSpPr>
            <p:nvPr/>
          </p:nvSpPr>
          <p:spPr>
            <a:xfrm>
              <a:off x="6916876" y="4704063"/>
              <a:ext cx="3759832" cy="28438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50"/>
                <a:t>Fig. 34 PWM_servo78 and PWM_servo56 signals.</a:t>
              </a:r>
              <a:endParaRPr lang="en-MY" sz="1050"/>
            </a:p>
          </p:txBody>
        </p:sp>
        <p:pic>
          <p:nvPicPr>
            <p:cNvPr id="19" name="Picture 18">
              <a:extLst>
                <a:ext uri="{FF2B5EF4-FFF2-40B4-BE49-F238E27FC236}">
                  <a16:creationId xmlns:a16="http://schemas.microsoft.com/office/drawing/2014/main" id="{3F7A431F-1CA7-49FD-928B-3B991445C931}"/>
                </a:ext>
              </a:extLst>
            </p:cNvPr>
            <p:cNvPicPr>
              <a:picLocks noChangeAspect="1"/>
            </p:cNvPicPr>
            <p:nvPr/>
          </p:nvPicPr>
          <p:blipFill>
            <a:blip r:embed="rId5"/>
            <a:stretch>
              <a:fillRect/>
            </a:stretch>
          </p:blipFill>
          <p:spPr>
            <a:xfrm>
              <a:off x="5764708" y="2373257"/>
              <a:ext cx="6064168" cy="2311710"/>
            </a:xfrm>
            <a:prstGeom prst="rect">
              <a:avLst/>
            </a:prstGeom>
          </p:spPr>
        </p:pic>
        <p:sp>
          <p:nvSpPr>
            <p:cNvPr id="20" name="Rectangle 19">
              <a:extLst>
                <a:ext uri="{FF2B5EF4-FFF2-40B4-BE49-F238E27FC236}">
                  <a16:creationId xmlns:a16="http://schemas.microsoft.com/office/drawing/2014/main" id="{0ADD75BD-A413-4366-B593-460BDB22C7E0}"/>
                </a:ext>
              </a:extLst>
            </p:cNvPr>
            <p:cNvSpPr/>
            <p:nvPr/>
          </p:nvSpPr>
          <p:spPr>
            <a:xfrm>
              <a:off x="8737897" y="2286776"/>
              <a:ext cx="676405" cy="137786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C0BB87A-84E6-4EAE-BA9F-B150AF660820}"/>
                </a:ext>
              </a:extLst>
            </p:cNvPr>
            <p:cNvSpPr txBox="1"/>
            <p:nvPr/>
          </p:nvSpPr>
          <p:spPr>
            <a:xfrm>
              <a:off x="9043848" y="4358607"/>
              <a:ext cx="740908" cy="307777"/>
            </a:xfrm>
            <a:prstGeom prst="rect">
              <a:avLst/>
            </a:prstGeom>
            <a:noFill/>
          </p:spPr>
          <p:txBody>
            <a:bodyPr wrap="none" rtlCol="0">
              <a:spAutoFit/>
            </a:bodyPr>
            <a:lstStyle/>
            <a:p>
              <a:r>
                <a:rPr lang="en-GB" sz="1400"/>
                <a:t>(50kHz)</a:t>
              </a:r>
            </a:p>
          </p:txBody>
        </p:sp>
      </p:grpSp>
      <p:sp>
        <p:nvSpPr>
          <p:cNvPr id="23" name="Rectangle 22">
            <a:extLst>
              <a:ext uri="{FF2B5EF4-FFF2-40B4-BE49-F238E27FC236}">
                <a16:creationId xmlns:a16="http://schemas.microsoft.com/office/drawing/2014/main" id="{E71A8BEE-A4B3-439F-B775-C72E0F4274B8}"/>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24" name="Rectangle 23">
            <a:extLst>
              <a:ext uri="{FF2B5EF4-FFF2-40B4-BE49-F238E27FC236}">
                <a16:creationId xmlns:a16="http://schemas.microsoft.com/office/drawing/2014/main" id="{87C55386-68FC-416F-BAA7-F7AB15B4FA3E}"/>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25" name="Rectangle 24">
            <a:extLst>
              <a:ext uri="{FF2B5EF4-FFF2-40B4-BE49-F238E27FC236}">
                <a16:creationId xmlns:a16="http://schemas.microsoft.com/office/drawing/2014/main" id="{596CE2B3-3FF2-459A-A9D0-9C4CE661632C}"/>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Motion Flow &amp; Key Methods</a:t>
            </a:r>
            <a:endParaRPr lang="en-MY" sz="1400"/>
          </a:p>
        </p:txBody>
      </p:sp>
      <p:sp>
        <p:nvSpPr>
          <p:cNvPr id="26" name="Rectangle 25">
            <a:extLst>
              <a:ext uri="{FF2B5EF4-FFF2-40B4-BE49-F238E27FC236}">
                <a16:creationId xmlns:a16="http://schemas.microsoft.com/office/drawing/2014/main" id="{27A73546-B919-4E20-ABC9-793A6174CB23}"/>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Movement Mechanism</a:t>
            </a:r>
            <a:endParaRPr lang="en-MY" sz="1400"/>
          </a:p>
        </p:txBody>
      </p:sp>
      <p:sp>
        <p:nvSpPr>
          <p:cNvPr id="27" name="Rectangle 26">
            <a:extLst>
              <a:ext uri="{FF2B5EF4-FFF2-40B4-BE49-F238E27FC236}">
                <a16:creationId xmlns:a16="http://schemas.microsoft.com/office/drawing/2014/main" id="{651F81CD-7CA2-4931-90EC-EEA34DA6C2DB}"/>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28" name="Rectangle 27">
            <a:extLst>
              <a:ext uri="{FF2B5EF4-FFF2-40B4-BE49-F238E27FC236}">
                <a16:creationId xmlns:a16="http://schemas.microsoft.com/office/drawing/2014/main" id="{8AEC2EE2-C4A1-467A-8C71-77B217784484}"/>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29" name="Rectangle 28">
            <a:extLst>
              <a:ext uri="{FF2B5EF4-FFF2-40B4-BE49-F238E27FC236}">
                <a16:creationId xmlns:a16="http://schemas.microsoft.com/office/drawing/2014/main" id="{9A3B9A12-44F9-40B1-8C6B-D7F580440A4F}"/>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30" name="Rectangle 29">
            <a:extLst>
              <a:ext uri="{FF2B5EF4-FFF2-40B4-BE49-F238E27FC236}">
                <a16:creationId xmlns:a16="http://schemas.microsoft.com/office/drawing/2014/main" id="{017F34A3-654B-427A-B499-93C9A607D8EB}"/>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32" name="Rectangle 31">
            <a:extLst>
              <a:ext uri="{FF2B5EF4-FFF2-40B4-BE49-F238E27FC236}">
                <a16:creationId xmlns:a16="http://schemas.microsoft.com/office/drawing/2014/main" id="{3B2E6B79-B496-4403-8F4A-A8F0DFF39FD2}"/>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Puck Handling Mechanism</a:t>
            </a:r>
            <a:endParaRPr lang="en-MY" sz="1400"/>
          </a:p>
        </p:txBody>
      </p:sp>
      <p:sp>
        <p:nvSpPr>
          <p:cNvPr id="4" name="Slide Number Placeholder 3">
            <a:extLst>
              <a:ext uri="{FF2B5EF4-FFF2-40B4-BE49-F238E27FC236}">
                <a16:creationId xmlns:a16="http://schemas.microsoft.com/office/drawing/2014/main" id="{A96AE760-E419-45CE-ADD5-66FE1B2A3A4A}"/>
              </a:ext>
            </a:extLst>
          </p:cNvPr>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111031036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6C8FCC5-F858-4C55-B204-250656B3B90A}"/>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C57C4C9A-85A7-4007-9A4D-280FB235C677}"/>
              </a:ext>
            </a:extLst>
          </p:cNvPr>
          <p:cNvSpPr/>
          <p:nvPr/>
        </p:nvSpPr>
        <p:spPr>
          <a:xfrm>
            <a:off x="5489935" y="2243932"/>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B2F1EEEF-95DA-4FCB-B650-80F3D982BE36}"/>
              </a:ext>
            </a:extLst>
          </p:cNvPr>
          <p:cNvSpPr/>
          <p:nvPr/>
        </p:nvSpPr>
        <p:spPr>
          <a:xfrm>
            <a:off x="6119925" y="2243932"/>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7FC04F0B-DDE0-432B-8F81-DF8B2B7C3960}"/>
              </a:ext>
            </a:extLst>
          </p:cNvPr>
          <p:cNvSpPr/>
          <p:nvPr/>
        </p:nvSpPr>
        <p:spPr>
          <a:xfrm>
            <a:off x="5489935"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618F790D-635E-4E23-AF98-BB1703217157}"/>
              </a:ext>
            </a:extLst>
          </p:cNvPr>
          <p:cNvSpPr/>
          <p:nvPr/>
        </p:nvSpPr>
        <p:spPr>
          <a:xfrm>
            <a:off x="6119925"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3"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3"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7" name="Rectangle 126">
            <a:extLst>
              <a:ext uri="{FF2B5EF4-FFF2-40B4-BE49-F238E27FC236}">
                <a16:creationId xmlns:a16="http://schemas.microsoft.com/office/drawing/2014/main" id="{A5F576DE-2143-4952-AB08-A3C0518CBAAD}"/>
              </a:ext>
            </a:extLst>
          </p:cNvPr>
          <p:cNvSpPr/>
          <p:nvPr/>
        </p:nvSpPr>
        <p:spPr>
          <a:xfrm>
            <a:off x="8136007" y="2243969"/>
            <a:ext cx="503993"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8" name="Rectangle 127">
            <a:extLst>
              <a:ext uri="{FF2B5EF4-FFF2-40B4-BE49-F238E27FC236}">
                <a16:creationId xmlns:a16="http://schemas.microsoft.com/office/drawing/2014/main" id="{E0A99F0B-42FA-4262-8C2B-B5DCAA2B1BF8}"/>
              </a:ext>
            </a:extLst>
          </p:cNvPr>
          <p:cNvSpPr/>
          <p:nvPr/>
        </p:nvSpPr>
        <p:spPr>
          <a:xfrm>
            <a:off x="8136007" y="2873960"/>
            <a:ext cx="503993"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t>Rod flicked, Rod stays</a:t>
            </a:r>
            <a:endParaRPr lang="en-GB" sz="2400"/>
          </a:p>
        </p:txBody>
      </p:sp>
      <p:sp>
        <p:nvSpPr>
          <p:cNvPr id="130" name="Rectangle 129">
            <a:extLst>
              <a:ext uri="{FF2B5EF4-FFF2-40B4-BE49-F238E27FC236}">
                <a16:creationId xmlns:a16="http://schemas.microsoft.com/office/drawing/2014/main" id="{F0176374-31B3-48A7-A21E-C687BE31CD9E}"/>
              </a:ext>
            </a:extLst>
          </p:cNvPr>
          <p:cNvSpPr/>
          <p:nvPr/>
        </p:nvSpPr>
        <p:spPr>
          <a:xfrm>
            <a:off x="4103993"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0"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0"/>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0"/>
            <a:ext cx="629990"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7" name="Oval 136">
            <a:extLst>
              <a:ext uri="{FF2B5EF4-FFF2-40B4-BE49-F238E27FC236}">
                <a16:creationId xmlns:a16="http://schemas.microsoft.com/office/drawing/2014/main" id="{B539FB95-0D5E-4E8F-8E3A-8F2872ABD4A1}"/>
              </a:ext>
            </a:extLst>
          </p:cNvPr>
          <p:cNvSpPr/>
          <p:nvPr/>
        </p:nvSpPr>
        <p:spPr>
          <a:xfrm>
            <a:off x="5865231" y="3317079"/>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9"/>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9" name="Oval 138">
            <a:extLst>
              <a:ext uri="{FF2B5EF4-FFF2-40B4-BE49-F238E27FC236}">
                <a16:creationId xmlns:a16="http://schemas.microsoft.com/office/drawing/2014/main" id="{9FC2D238-451D-4220-85BB-20856D93FC20}"/>
              </a:ext>
            </a:extLst>
          </p:cNvPr>
          <p:cNvSpPr/>
          <p:nvPr/>
        </p:nvSpPr>
        <p:spPr>
          <a:xfrm>
            <a:off x="6400997" y="2005776"/>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3" name="Oval 62">
            <a:extLst>
              <a:ext uri="{FF2B5EF4-FFF2-40B4-BE49-F238E27FC236}">
                <a16:creationId xmlns:a16="http://schemas.microsoft.com/office/drawing/2014/main" id="{55E92CD6-1FF2-438F-A956-553BDFA35606}"/>
              </a:ext>
            </a:extLst>
          </p:cNvPr>
          <p:cNvSpPr/>
          <p:nvPr/>
        </p:nvSpPr>
        <p:spPr>
          <a:xfrm>
            <a:off x="6201226" y="2267094"/>
            <a:ext cx="167998" cy="167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416635"/>
            <a:ext cx="1220549" cy="850908"/>
            <a:chOff x="1419518" y="14260120"/>
            <a:chExt cx="10462000" cy="7293608"/>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7216517" y="14260120"/>
              <a:ext cx="3263934" cy="1069710"/>
              <a:chOff x="15545771" y="23860290"/>
              <a:chExt cx="3263934" cy="106971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1" name="Rectangle 160">
                <a:extLst>
                  <a:ext uri="{FF2B5EF4-FFF2-40B4-BE49-F238E27FC236}">
                    <a16:creationId xmlns:a16="http://schemas.microsoft.com/office/drawing/2014/main" id="{199D4903-88AA-4201-A791-C10689B66516}"/>
                  </a:ext>
                </a:extLst>
              </p:cNvPr>
              <p:cNvSpPr/>
              <p:nvPr/>
            </p:nvSpPr>
            <p:spPr>
              <a:xfrm rot="2166214" flipV="1">
                <a:off x="15545771" y="23860290"/>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65" name="Rectangle 64">
            <a:extLst>
              <a:ext uri="{FF2B5EF4-FFF2-40B4-BE49-F238E27FC236}">
                <a16:creationId xmlns:a16="http://schemas.microsoft.com/office/drawing/2014/main" id="{BF87454D-83C8-448F-B35E-7074A6A1738E}"/>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12A71F4D-6FED-4726-A75F-CDC3AC2A3AF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E23CC93B-2AD6-4447-99E6-349006BCCA5C}"/>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68DC10EB-3F99-4A6C-A112-E2EB9F764834}"/>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BB4D4F8C-1650-45ED-97E0-480E38CB879E}"/>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14C87F66-5912-46FF-BF83-096EA6443031}"/>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68A7DAA8-9505-4C19-B9AC-3125F79B50E0}"/>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B8EDC314-FB31-4D17-AAEC-C8278FFC7EC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25F46E4F-AC39-4A36-8EC9-F7D2E1D5A36D}"/>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52D1F0FD-2890-4DFA-90C6-0A8E6B5D87D5}"/>
              </a:ext>
            </a:extLst>
          </p:cNvPr>
          <p:cNvSpPr>
            <a:spLocks noGrp="1"/>
          </p:cNvSpPr>
          <p:nvPr>
            <p:ph type="sldNum" sz="quarter" idx="12"/>
          </p:nvPr>
        </p:nvSpPr>
        <p:spPr/>
        <p:txBody>
          <a:bodyPr/>
          <a:lstStyle/>
          <a:p>
            <a:fld id="{330EA680-D336-4FF7-8B7A-9848BB0A1C32}" type="slidenum">
              <a:rPr lang="en-US" smtClean="0"/>
              <a:t>52</a:t>
            </a:fld>
            <a:endParaRPr lang="en-US"/>
          </a:p>
        </p:txBody>
      </p:sp>
      <p:sp>
        <p:nvSpPr>
          <p:cNvPr id="75" name="Title 1">
            <a:extLst>
              <a:ext uri="{FF2B5EF4-FFF2-40B4-BE49-F238E27FC236}">
                <a16:creationId xmlns:a16="http://schemas.microsoft.com/office/drawing/2014/main" id="{E50219D7-1104-4BAD-9633-5FB7CCA2533F}"/>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418654124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B6F6CB2-8DE4-48D6-89AB-8281DA99A8D7}"/>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82749598-DB0E-4C98-9613-E1699BE866AA}"/>
              </a:ext>
            </a:extLst>
          </p:cNvPr>
          <p:cNvSpPr/>
          <p:nvPr/>
        </p:nvSpPr>
        <p:spPr>
          <a:xfrm>
            <a:off x="5489934"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D412B2B5-8C90-4F1D-B6B1-E848C429BA84}"/>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D854818F-5A86-4EFB-ABD2-080AC4711727}"/>
              </a:ext>
            </a:extLst>
          </p:cNvPr>
          <p:cNvSpPr/>
          <p:nvPr/>
        </p:nvSpPr>
        <p:spPr>
          <a:xfrm>
            <a:off x="5489934"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069FAA30-51B8-469F-8922-5D7E40BAF87D}"/>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6"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DC7F78D0-63A6-4E61-AACB-91B775513F0D}"/>
              </a:ext>
            </a:extLst>
          </p:cNvPr>
          <p:cNvSpPr/>
          <p:nvPr/>
        </p:nvSpPr>
        <p:spPr>
          <a:xfrm>
            <a:off x="5490010"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9" name="Rectangle 128">
            <a:extLst>
              <a:ext uri="{FF2B5EF4-FFF2-40B4-BE49-F238E27FC236}">
                <a16:creationId xmlns:a16="http://schemas.microsoft.com/office/drawing/2014/main" id="{F45DA3E0-AD2B-469C-97ED-876B6FE2C26C}"/>
              </a:ext>
            </a:extLst>
          </p:cNvPr>
          <p:cNvSpPr/>
          <p:nvPr/>
        </p:nvSpPr>
        <p:spPr>
          <a:xfrm>
            <a:off x="3600074" y="3504025"/>
            <a:ext cx="5039926"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t>Rod retracts, Robot waits</a:t>
            </a:r>
            <a:endParaRPr lang="en-GB" sz="2400"/>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1" name="Rectangle 130">
            <a:extLst>
              <a:ext uri="{FF2B5EF4-FFF2-40B4-BE49-F238E27FC236}">
                <a16:creationId xmlns:a16="http://schemas.microsoft.com/office/drawing/2014/main" id="{0565E572-BF2F-442A-AA08-AF3990B93B10}"/>
              </a:ext>
            </a:extLst>
          </p:cNvPr>
          <p:cNvSpPr/>
          <p:nvPr/>
        </p:nvSpPr>
        <p:spPr>
          <a:xfrm>
            <a:off x="6749990"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2" name="Rectangle 131">
            <a:extLst>
              <a:ext uri="{FF2B5EF4-FFF2-40B4-BE49-F238E27FC236}">
                <a16:creationId xmlns:a16="http://schemas.microsoft.com/office/drawing/2014/main" id="{D7676D9E-E951-4C7A-A8AA-60FE3D49D786}"/>
              </a:ext>
            </a:extLst>
          </p:cNvPr>
          <p:cNvSpPr/>
          <p:nvPr/>
        </p:nvSpPr>
        <p:spPr>
          <a:xfrm>
            <a:off x="5490010"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4" name="Rectangle 133">
            <a:extLst>
              <a:ext uri="{FF2B5EF4-FFF2-40B4-BE49-F238E27FC236}">
                <a16:creationId xmlns:a16="http://schemas.microsoft.com/office/drawing/2014/main" id="{4B828086-BB7B-4F0B-B61F-9709CFF186FB}"/>
              </a:ext>
            </a:extLst>
          </p:cNvPr>
          <p:cNvSpPr/>
          <p:nvPr/>
        </p:nvSpPr>
        <p:spPr>
          <a:xfrm>
            <a:off x="5489934" y="3503950"/>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0"/>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6" name="Oval 135">
            <a:extLst>
              <a:ext uri="{FF2B5EF4-FFF2-40B4-BE49-F238E27FC236}">
                <a16:creationId xmlns:a16="http://schemas.microsoft.com/office/drawing/2014/main" id="{78DE31CC-DDC1-4355-97C2-17815C88F5CE}"/>
              </a:ext>
            </a:extLst>
          </p:cNvPr>
          <p:cNvSpPr/>
          <p:nvPr/>
        </p:nvSpPr>
        <p:spPr>
          <a:xfrm>
            <a:off x="5865232"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7" name="Oval 136">
            <a:extLst>
              <a:ext uri="{FF2B5EF4-FFF2-40B4-BE49-F238E27FC236}">
                <a16:creationId xmlns:a16="http://schemas.microsoft.com/office/drawing/2014/main" id="{B539FB95-0D5E-4E8F-8E3A-8F2872ABD4A1}"/>
              </a:ext>
            </a:extLst>
          </p:cNvPr>
          <p:cNvSpPr/>
          <p:nvPr/>
        </p:nvSpPr>
        <p:spPr>
          <a:xfrm>
            <a:off x="5865232" y="3317078"/>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8"/>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9" name="Oval 138">
            <a:extLst>
              <a:ext uri="{FF2B5EF4-FFF2-40B4-BE49-F238E27FC236}">
                <a16:creationId xmlns:a16="http://schemas.microsoft.com/office/drawing/2014/main" id="{9FC2D238-451D-4220-85BB-20856D93FC20}"/>
              </a:ext>
            </a:extLst>
          </p:cNvPr>
          <p:cNvSpPr/>
          <p:nvPr/>
        </p:nvSpPr>
        <p:spPr>
          <a:xfrm>
            <a:off x="6400997" y="2005776"/>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490555"/>
            <a:ext cx="1220549" cy="776989"/>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63" name="Oval 62">
            <a:extLst>
              <a:ext uri="{FF2B5EF4-FFF2-40B4-BE49-F238E27FC236}">
                <a16:creationId xmlns:a16="http://schemas.microsoft.com/office/drawing/2014/main" id="{63D978FF-6336-467C-8B35-1ACDA85F9556}"/>
              </a:ext>
            </a:extLst>
          </p:cNvPr>
          <p:cNvSpPr/>
          <p:nvPr/>
        </p:nvSpPr>
        <p:spPr>
          <a:xfrm>
            <a:off x="6201226" y="2267094"/>
            <a:ext cx="167998" cy="167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5" name="Rectangle 74">
            <a:extLst>
              <a:ext uri="{FF2B5EF4-FFF2-40B4-BE49-F238E27FC236}">
                <a16:creationId xmlns:a16="http://schemas.microsoft.com/office/drawing/2014/main" id="{387092C7-F4F5-4C72-ADA0-AD72685286CD}"/>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76" name="Rectangle 75">
            <a:extLst>
              <a:ext uri="{FF2B5EF4-FFF2-40B4-BE49-F238E27FC236}">
                <a16:creationId xmlns:a16="http://schemas.microsoft.com/office/drawing/2014/main" id="{43421B98-1236-4838-87A0-C329E5C5E49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77" name="Rectangle 76">
            <a:extLst>
              <a:ext uri="{FF2B5EF4-FFF2-40B4-BE49-F238E27FC236}">
                <a16:creationId xmlns:a16="http://schemas.microsoft.com/office/drawing/2014/main" id="{9483975A-3F2F-4FB3-9B40-0B80F47A20FC}"/>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78" name="Rectangle 77">
            <a:extLst>
              <a:ext uri="{FF2B5EF4-FFF2-40B4-BE49-F238E27FC236}">
                <a16:creationId xmlns:a16="http://schemas.microsoft.com/office/drawing/2014/main" id="{645BBDEF-D5F2-4305-BC81-6ED30070D78F}"/>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79" name="Rectangle 78">
            <a:extLst>
              <a:ext uri="{FF2B5EF4-FFF2-40B4-BE49-F238E27FC236}">
                <a16:creationId xmlns:a16="http://schemas.microsoft.com/office/drawing/2014/main" id="{95960C8C-2F36-40E1-B4AF-7B5B8F4FFECC}"/>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80" name="Rectangle 79">
            <a:extLst>
              <a:ext uri="{FF2B5EF4-FFF2-40B4-BE49-F238E27FC236}">
                <a16:creationId xmlns:a16="http://schemas.microsoft.com/office/drawing/2014/main" id="{6117A9BB-F038-4555-AB0F-C32FFB89AA6D}"/>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81" name="Rectangle 80">
            <a:extLst>
              <a:ext uri="{FF2B5EF4-FFF2-40B4-BE49-F238E27FC236}">
                <a16:creationId xmlns:a16="http://schemas.microsoft.com/office/drawing/2014/main" id="{6F24A5F0-6EBD-4FB7-9D1D-D34781ECE618}"/>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82" name="Rectangle 81">
            <a:extLst>
              <a:ext uri="{FF2B5EF4-FFF2-40B4-BE49-F238E27FC236}">
                <a16:creationId xmlns:a16="http://schemas.microsoft.com/office/drawing/2014/main" id="{BBAADB32-2343-40E7-995A-E4CD1C34CF33}"/>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84" name="Rectangle 83">
            <a:extLst>
              <a:ext uri="{FF2B5EF4-FFF2-40B4-BE49-F238E27FC236}">
                <a16:creationId xmlns:a16="http://schemas.microsoft.com/office/drawing/2014/main" id="{FD5B96BB-C62D-4946-B7A1-CCDC9594FC75}"/>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00C7B3E5-210A-464C-8FF0-EDF7411331C7}"/>
              </a:ext>
            </a:extLst>
          </p:cNvPr>
          <p:cNvSpPr>
            <a:spLocks noGrp="1"/>
          </p:cNvSpPr>
          <p:nvPr>
            <p:ph type="sldNum" sz="quarter" idx="12"/>
          </p:nvPr>
        </p:nvSpPr>
        <p:spPr/>
        <p:txBody>
          <a:bodyPr/>
          <a:lstStyle/>
          <a:p>
            <a:fld id="{330EA680-D336-4FF7-8B7A-9848BB0A1C32}" type="slidenum">
              <a:rPr lang="en-US" smtClean="0"/>
              <a:t>53</a:t>
            </a:fld>
            <a:endParaRPr lang="en-US"/>
          </a:p>
        </p:txBody>
      </p:sp>
      <p:sp>
        <p:nvSpPr>
          <p:cNvPr id="72" name="Title 1">
            <a:extLst>
              <a:ext uri="{FF2B5EF4-FFF2-40B4-BE49-F238E27FC236}">
                <a16:creationId xmlns:a16="http://schemas.microsoft.com/office/drawing/2014/main" id="{CC68E029-FBA6-48D6-B9ED-F7EC80B183B9}"/>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3775748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74D8BC-D9E9-49AA-9263-F1B5D6603348}"/>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82749598-DB0E-4C98-9613-E1699BE866AA}"/>
              </a:ext>
            </a:extLst>
          </p:cNvPr>
          <p:cNvSpPr/>
          <p:nvPr/>
        </p:nvSpPr>
        <p:spPr>
          <a:xfrm>
            <a:off x="548993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D412B2B5-8C90-4F1D-B6B1-E848C429BA84}"/>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D854818F-5A86-4EFB-ABD2-080AC4711727}"/>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069FAA30-51B8-469F-8922-5D7E40BAF87D}"/>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t>Finished a puck capture by </a:t>
            </a:r>
            <a:br>
              <a:rPr lang="en-MY" sz="2400"/>
            </a:br>
            <a:r>
              <a:rPr lang="en-MY" sz="2400"/>
              <a:t>“flick, stay, retract and wait”</a:t>
            </a:r>
            <a:endParaRPr lang="en-GB" sz="2400"/>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6"/>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1"/>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1"/>
            <a:ext cx="629991" cy="33599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7" name="Oval 136">
            <a:extLst>
              <a:ext uri="{FF2B5EF4-FFF2-40B4-BE49-F238E27FC236}">
                <a16:creationId xmlns:a16="http://schemas.microsoft.com/office/drawing/2014/main" id="{B539FB95-0D5E-4E8F-8E3A-8F2872ABD4A1}"/>
              </a:ext>
            </a:extLst>
          </p:cNvPr>
          <p:cNvSpPr/>
          <p:nvPr/>
        </p:nvSpPr>
        <p:spPr>
          <a:xfrm>
            <a:off x="5865231" y="3317079"/>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8" name="Oval 137">
            <a:extLst>
              <a:ext uri="{FF2B5EF4-FFF2-40B4-BE49-F238E27FC236}">
                <a16:creationId xmlns:a16="http://schemas.microsoft.com/office/drawing/2014/main" id="{B29BADF7-0845-47BE-AE1E-F64E067BC651}"/>
              </a:ext>
            </a:extLst>
          </p:cNvPr>
          <p:cNvSpPr/>
          <p:nvPr/>
        </p:nvSpPr>
        <p:spPr>
          <a:xfrm>
            <a:off x="6201227" y="3317079"/>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9" name="Oval 138">
            <a:extLst>
              <a:ext uri="{FF2B5EF4-FFF2-40B4-BE49-F238E27FC236}">
                <a16:creationId xmlns:a16="http://schemas.microsoft.com/office/drawing/2014/main" id="{9FC2D238-451D-4220-85BB-20856D93FC20}"/>
              </a:ext>
            </a:extLst>
          </p:cNvPr>
          <p:cNvSpPr/>
          <p:nvPr/>
        </p:nvSpPr>
        <p:spPr>
          <a:xfrm>
            <a:off x="6200542" y="2266983"/>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6" y="2490555"/>
            <a:ext cx="1220549" cy="776988"/>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63" name="Oval 62">
            <a:extLst>
              <a:ext uri="{FF2B5EF4-FFF2-40B4-BE49-F238E27FC236}">
                <a16:creationId xmlns:a16="http://schemas.microsoft.com/office/drawing/2014/main" id="{63D978FF-6336-467C-8B35-1ACDA85F9556}"/>
              </a:ext>
            </a:extLst>
          </p:cNvPr>
          <p:cNvSpPr/>
          <p:nvPr/>
        </p:nvSpPr>
        <p:spPr>
          <a:xfrm>
            <a:off x="6201227" y="2267094"/>
            <a:ext cx="167998" cy="167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5" name="Rectangle 64">
            <a:extLst>
              <a:ext uri="{FF2B5EF4-FFF2-40B4-BE49-F238E27FC236}">
                <a16:creationId xmlns:a16="http://schemas.microsoft.com/office/drawing/2014/main" id="{43DB30EB-6A57-4D92-BC1D-23C43D564D5D}"/>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3CE5EF50-4ACF-44B0-A391-E404A159D0EF}"/>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7D43A03D-8A42-4E1E-8724-F9037DC2FAC5}"/>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D5B24F61-DFEB-4D22-8A5F-20755A1D39E2}"/>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B58EFE98-9849-4C4E-88C5-76512E4331D9}"/>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B3BB1E92-5E31-4060-9313-0E4394D6333E}"/>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77829234-8F4A-4788-9124-400F6FF660EC}"/>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7E393C0C-C412-465D-9447-E5D5F104B550}"/>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2FD5EDB3-AD0F-4A55-BEAA-1C7D0B39D1B0}"/>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B64B61E1-13C3-4675-AD80-AE4A5DCF9CD9}"/>
              </a:ext>
            </a:extLst>
          </p:cNvPr>
          <p:cNvSpPr>
            <a:spLocks noGrp="1"/>
          </p:cNvSpPr>
          <p:nvPr>
            <p:ph type="sldNum" sz="quarter" idx="12"/>
          </p:nvPr>
        </p:nvSpPr>
        <p:spPr/>
        <p:txBody>
          <a:bodyPr/>
          <a:lstStyle/>
          <a:p>
            <a:fld id="{330EA680-D336-4FF7-8B7A-9848BB0A1C32}" type="slidenum">
              <a:rPr lang="en-US" smtClean="0"/>
              <a:t>54</a:t>
            </a:fld>
            <a:endParaRPr lang="en-US"/>
          </a:p>
        </p:txBody>
      </p:sp>
      <p:sp>
        <p:nvSpPr>
          <p:cNvPr id="75" name="Title 1">
            <a:extLst>
              <a:ext uri="{FF2B5EF4-FFF2-40B4-BE49-F238E27FC236}">
                <a16:creationId xmlns:a16="http://schemas.microsoft.com/office/drawing/2014/main" id="{0CE1638E-8FB6-4F89-AF70-B5FFFB20CD45}"/>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1412664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C7B973E-8F11-4853-B75B-7DB1597D87B9}"/>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60" name="Rectangle 59">
            <a:extLst>
              <a:ext uri="{FF2B5EF4-FFF2-40B4-BE49-F238E27FC236}">
                <a16:creationId xmlns:a16="http://schemas.microsoft.com/office/drawing/2014/main" id="{826014BE-DA73-4FE9-A4FB-08D2E3AD5393}"/>
              </a:ext>
            </a:extLst>
          </p:cNvPr>
          <p:cNvSpPr/>
          <p:nvPr/>
        </p:nvSpPr>
        <p:spPr>
          <a:xfrm>
            <a:off x="5489935" y="2243932"/>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a:ln>
                <a:solidFill>
                  <a:srgbClr val="0000FF"/>
                </a:solidFill>
              </a:ln>
              <a:solidFill>
                <a:schemeClr val="bg1"/>
              </a:solidFill>
            </a:endParaRPr>
          </a:p>
        </p:txBody>
      </p:sp>
      <p:sp>
        <p:nvSpPr>
          <p:cNvPr id="61" name="Rectangle 60">
            <a:extLst>
              <a:ext uri="{FF2B5EF4-FFF2-40B4-BE49-F238E27FC236}">
                <a16:creationId xmlns:a16="http://schemas.microsoft.com/office/drawing/2014/main" id="{C69DA750-351E-4990-902C-41F4008D81DC}"/>
              </a:ext>
            </a:extLst>
          </p:cNvPr>
          <p:cNvSpPr/>
          <p:nvPr/>
        </p:nvSpPr>
        <p:spPr>
          <a:xfrm>
            <a:off x="6119925" y="2243932"/>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000">
              <a:ln>
                <a:solidFill>
                  <a:srgbClr val="0000FF"/>
                </a:solidFill>
              </a:ln>
              <a:solidFill>
                <a:schemeClr val="bg1"/>
              </a:solidFill>
            </a:endParaRPr>
          </a:p>
        </p:txBody>
      </p:sp>
      <p:sp>
        <p:nvSpPr>
          <p:cNvPr id="62" name="Rectangle 61">
            <a:extLst>
              <a:ext uri="{FF2B5EF4-FFF2-40B4-BE49-F238E27FC236}">
                <a16:creationId xmlns:a16="http://schemas.microsoft.com/office/drawing/2014/main" id="{C8F2A5D4-0B00-4551-942B-345C39407348}"/>
              </a:ext>
            </a:extLst>
          </p:cNvPr>
          <p:cNvSpPr/>
          <p:nvPr/>
        </p:nvSpPr>
        <p:spPr>
          <a:xfrm>
            <a:off x="5489935"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a:p>
        </p:txBody>
      </p:sp>
      <p:sp>
        <p:nvSpPr>
          <p:cNvPr id="63" name="Rectangle 62">
            <a:extLst>
              <a:ext uri="{FF2B5EF4-FFF2-40B4-BE49-F238E27FC236}">
                <a16:creationId xmlns:a16="http://schemas.microsoft.com/office/drawing/2014/main" id="{F891C832-C917-43B6-BA1B-5CC63BCFA67A}"/>
              </a:ext>
            </a:extLst>
          </p:cNvPr>
          <p:cNvSpPr/>
          <p:nvPr/>
        </p:nvSpPr>
        <p:spPr>
          <a:xfrm>
            <a:off x="6119925" y="2873923"/>
            <a:ext cx="629990"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0"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0"/>
            <a:ext cx="629990"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0"/>
            <a:ext cx="629990"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3"/>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865231" y="3317078"/>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6" y="3018218"/>
            <a:ext cx="1220549" cy="776989"/>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9" name="Oval 58">
            <a:extLst>
              <a:ext uri="{FF2B5EF4-FFF2-40B4-BE49-F238E27FC236}">
                <a16:creationId xmlns:a16="http://schemas.microsoft.com/office/drawing/2014/main" id="{914926A7-F870-4189-B781-970DC82E0002}"/>
              </a:ext>
            </a:extLst>
          </p:cNvPr>
          <p:cNvSpPr/>
          <p:nvPr/>
        </p:nvSpPr>
        <p:spPr>
          <a:xfrm>
            <a:off x="6200541" y="2266982"/>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320AD4CE-9439-4175-BD15-207B4AC91A16}"/>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841D0B11-FD4E-44CF-AB42-DBD392BE56D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2F3F2998-B0E6-4C60-92EF-4EF297686A73}"/>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D2C84BEB-8380-405C-9807-848AE1564AFB}"/>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CA706C44-DC12-498F-AE98-94D046CE28A5}"/>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1F6F01BB-3ADB-4D0A-A86E-A653D6B8DA82}"/>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A77028E5-1D2A-40AD-8BA4-3B47DE604C60}"/>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80D01029-EA52-4DA1-9439-CD7CAAB35A56}"/>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C39136CA-7201-4D22-A3B3-1897678ED723}"/>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8379CE55-5C6D-4733-AA5A-57F49902B2A5}"/>
              </a:ext>
            </a:extLst>
          </p:cNvPr>
          <p:cNvSpPr>
            <a:spLocks noGrp="1"/>
          </p:cNvSpPr>
          <p:nvPr>
            <p:ph type="sldNum" sz="quarter" idx="12"/>
          </p:nvPr>
        </p:nvSpPr>
        <p:spPr/>
        <p:txBody>
          <a:bodyPr/>
          <a:lstStyle/>
          <a:p>
            <a:fld id="{330EA680-D336-4FF7-8B7A-9848BB0A1C32}" type="slidenum">
              <a:rPr lang="en-US" smtClean="0"/>
              <a:t>55</a:t>
            </a:fld>
            <a:endParaRPr lang="en-US"/>
          </a:p>
        </p:txBody>
      </p:sp>
      <p:sp>
        <p:nvSpPr>
          <p:cNvPr id="75" name="Title 1">
            <a:extLst>
              <a:ext uri="{FF2B5EF4-FFF2-40B4-BE49-F238E27FC236}">
                <a16:creationId xmlns:a16="http://schemas.microsoft.com/office/drawing/2014/main" id="{C4503F46-F648-4433-A9EC-E219FD97BC94}"/>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3910463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851DAC4-5064-4623-B232-FF4D065C8DA1}"/>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6CC760C0-AA01-4CB5-A464-73D0E8C4674E}"/>
              </a:ext>
            </a:extLst>
          </p:cNvPr>
          <p:cNvSpPr/>
          <p:nvPr/>
        </p:nvSpPr>
        <p:spPr>
          <a:xfrm>
            <a:off x="5489934" y="224393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463C2049-6D68-4448-A169-2B72A253F1CC}"/>
              </a:ext>
            </a:extLst>
          </p:cNvPr>
          <p:cNvSpPr/>
          <p:nvPr/>
        </p:nvSpPr>
        <p:spPr>
          <a:xfrm>
            <a:off x="6119925" y="224393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F4ACC619-1FD1-405A-B9AB-004F31734B82}"/>
              </a:ext>
            </a:extLst>
          </p:cNvPr>
          <p:cNvSpPr/>
          <p:nvPr/>
        </p:nvSpPr>
        <p:spPr>
          <a:xfrm>
            <a:off x="5489934"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18EBAC51-BF4F-4157-89A0-170B5AFB42C0}"/>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4" name="Rectangle 123">
            <a:extLst>
              <a:ext uri="{FF2B5EF4-FFF2-40B4-BE49-F238E27FC236}">
                <a16:creationId xmlns:a16="http://schemas.microsoft.com/office/drawing/2014/main" id="{DC7F78D0-63A6-4E61-AACB-91B775513F0D}"/>
              </a:ext>
            </a:extLst>
          </p:cNvPr>
          <p:cNvSpPr/>
          <p:nvPr/>
        </p:nvSpPr>
        <p:spPr>
          <a:xfrm>
            <a:off x="5490010"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1" name="Rectangle 130">
            <a:extLst>
              <a:ext uri="{FF2B5EF4-FFF2-40B4-BE49-F238E27FC236}">
                <a16:creationId xmlns:a16="http://schemas.microsoft.com/office/drawing/2014/main" id="{0565E572-BF2F-442A-AA08-AF3990B93B10}"/>
              </a:ext>
            </a:extLst>
          </p:cNvPr>
          <p:cNvSpPr/>
          <p:nvPr/>
        </p:nvSpPr>
        <p:spPr>
          <a:xfrm>
            <a:off x="6749990"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32" name="Rectangle 131">
            <a:extLst>
              <a:ext uri="{FF2B5EF4-FFF2-40B4-BE49-F238E27FC236}">
                <a16:creationId xmlns:a16="http://schemas.microsoft.com/office/drawing/2014/main" id="{D7676D9E-E951-4C7A-A8AA-60FE3D49D786}"/>
              </a:ext>
            </a:extLst>
          </p:cNvPr>
          <p:cNvSpPr/>
          <p:nvPr/>
        </p:nvSpPr>
        <p:spPr>
          <a:xfrm>
            <a:off x="5490010"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4" name="Rectangle 133">
            <a:extLst>
              <a:ext uri="{FF2B5EF4-FFF2-40B4-BE49-F238E27FC236}">
                <a16:creationId xmlns:a16="http://schemas.microsoft.com/office/drawing/2014/main" id="{4B828086-BB7B-4F0B-B61F-9709CFF186FB}"/>
              </a:ext>
            </a:extLst>
          </p:cNvPr>
          <p:cNvSpPr/>
          <p:nvPr/>
        </p:nvSpPr>
        <p:spPr>
          <a:xfrm>
            <a:off x="5489934" y="3503950"/>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0"/>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3"/>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7" name="Oval 136">
            <a:extLst>
              <a:ext uri="{FF2B5EF4-FFF2-40B4-BE49-F238E27FC236}">
                <a16:creationId xmlns:a16="http://schemas.microsoft.com/office/drawing/2014/main" id="{B539FB95-0D5E-4E8F-8E3A-8F2872ABD4A1}"/>
              </a:ext>
            </a:extLst>
          </p:cNvPr>
          <p:cNvSpPr/>
          <p:nvPr/>
        </p:nvSpPr>
        <p:spPr>
          <a:xfrm>
            <a:off x="5865231" y="3317078"/>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39" name="Oval 138">
            <a:extLst>
              <a:ext uri="{FF2B5EF4-FFF2-40B4-BE49-F238E27FC236}">
                <a16:creationId xmlns:a16="http://schemas.microsoft.com/office/drawing/2014/main" id="{9FC2D238-451D-4220-85BB-20856D93FC20}"/>
              </a:ext>
            </a:extLst>
          </p:cNvPr>
          <p:cNvSpPr/>
          <p:nvPr/>
        </p:nvSpPr>
        <p:spPr>
          <a:xfrm>
            <a:off x="6201226" y="2270403"/>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487189"/>
            <a:ext cx="1220549" cy="776989"/>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400"/>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18577010"/>
              <a:ext cx="1152000" cy="2970001"/>
              <a:chOff x="17657705" y="21959999"/>
              <a:chExt cx="1152000" cy="2970001"/>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7" name="Rectangle 156">
                <a:extLst>
                  <a:ext uri="{FF2B5EF4-FFF2-40B4-BE49-F238E27FC236}">
                    <a16:creationId xmlns:a16="http://schemas.microsoft.com/office/drawing/2014/main" id="{C1EF39C9-E25D-421C-829E-F6AD7913C396}"/>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9324299" y="18600161"/>
              <a:ext cx="1152000" cy="2949082"/>
              <a:chOff x="17657705" y="21980918"/>
              <a:chExt cx="1152000" cy="2949082"/>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400"/>
                </a:p>
              </p:txBody>
            </p:sp>
          </p:grpSp>
          <p:sp>
            <p:nvSpPr>
              <p:cNvPr id="153" name="Rectangle 152">
                <a:extLst>
                  <a:ext uri="{FF2B5EF4-FFF2-40B4-BE49-F238E27FC236}">
                    <a16:creationId xmlns:a16="http://schemas.microsoft.com/office/drawing/2014/main" id="{F9026EE5-D8E6-4979-8E80-F6AB9E8E63F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64" name="Rectangle 63">
            <a:extLst>
              <a:ext uri="{FF2B5EF4-FFF2-40B4-BE49-F238E27FC236}">
                <a16:creationId xmlns:a16="http://schemas.microsoft.com/office/drawing/2014/main" id="{CF354870-665A-4CEA-9ABC-BBBF43E80EFF}"/>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5" name="Rectangle 64">
            <a:extLst>
              <a:ext uri="{FF2B5EF4-FFF2-40B4-BE49-F238E27FC236}">
                <a16:creationId xmlns:a16="http://schemas.microsoft.com/office/drawing/2014/main" id="{76A0F084-354A-491C-A2C4-3818D40F124F}"/>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6" name="Rectangle 65">
            <a:extLst>
              <a:ext uri="{FF2B5EF4-FFF2-40B4-BE49-F238E27FC236}">
                <a16:creationId xmlns:a16="http://schemas.microsoft.com/office/drawing/2014/main" id="{1FD50566-272C-4600-B940-154EDD8092F3}"/>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7" name="Rectangle 66">
            <a:extLst>
              <a:ext uri="{FF2B5EF4-FFF2-40B4-BE49-F238E27FC236}">
                <a16:creationId xmlns:a16="http://schemas.microsoft.com/office/drawing/2014/main" id="{92A0E181-5293-4305-A094-60B7912EBC75}"/>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8" name="Rectangle 67">
            <a:extLst>
              <a:ext uri="{FF2B5EF4-FFF2-40B4-BE49-F238E27FC236}">
                <a16:creationId xmlns:a16="http://schemas.microsoft.com/office/drawing/2014/main" id="{579B48CD-FB24-4EF4-9B47-BDA914CAA73F}"/>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69" name="Rectangle 68">
            <a:extLst>
              <a:ext uri="{FF2B5EF4-FFF2-40B4-BE49-F238E27FC236}">
                <a16:creationId xmlns:a16="http://schemas.microsoft.com/office/drawing/2014/main" id="{54565A8F-6919-4087-B40E-16D6BA537E4D}"/>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0" name="Rectangle 69">
            <a:extLst>
              <a:ext uri="{FF2B5EF4-FFF2-40B4-BE49-F238E27FC236}">
                <a16:creationId xmlns:a16="http://schemas.microsoft.com/office/drawing/2014/main" id="{0E12847C-E0C7-46A8-B2F4-51950D61A991}"/>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1" name="Rectangle 70">
            <a:extLst>
              <a:ext uri="{FF2B5EF4-FFF2-40B4-BE49-F238E27FC236}">
                <a16:creationId xmlns:a16="http://schemas.microsoft.com/office/drawing/2014/main" id="{63E83136-33C0-440C-B0E8-794BE24E9D1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3" name="Rectangle 72">
            <a:extLst>
              <a:ext uri="{FF2B5EF4-FFF2-40B4-BE49-F238E27FC236}">
                <a16:creationId xmlns:a16="http://schemas.microsoft.com/office/drawing/2014/main" id="{DF319F28-5568-4216-9F5C-28D657E4B7B8}"/>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D81DC426-0557-477D-A0F0-DCA834585318}"/>
              </a:ext>
            </a:extLst>
          </p:cNvPr>
          <p:cNvSpPr>
            <a:spLocks noGrp="1"/>
          </p:cNvSpPr>
          <p:nvPr>
            <p:ph type="sldNum" sz="quarter" idx="12"/>
          </p:nvPr>
        </p:nvSpPr>
        <p:spPr/>
        <p:txBody>
          <a:bodyPr/>
          <a:lstStyle/>
          <a:p>
            <a:fld id="{330EA680-D336-4FF7-8B7A-9848BB0A1C32}" type="slidenum">
              <a:rPr lang="en-US" smtClean="0"/>
              <a:t>56</a:t>
            </a:fld>
            <a:endParaRPr lang="en-US"/>
          </a:p>
        </p:txBody>
      </p:sp>
      <p:sp>
        <p:nvSpPr>
          <p:cNvPr id="74" name="Title 1">
            <a:extLst>
              <a:ext uri="{FF2B5EF4-FFF2-40B4-BE49-F238E27FC236}">
                <a16:creationId xmlns:a16="http://schemas.microsoft.com/office/drawing/2014/main" id="{C1C46FCD-E626-402F-B3D4-A5E13D18CB9F}"/>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4240802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C1ABDA9-6B25-43EC-8354-EFF1EF99D3E1}"/>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14D53F48-D205-476F-802C-2BCD9BE2EB66}"/>
              </a:ext>
            </a:extLst>
          </p:cNvPr>
          <p:cNvSpPr/>
          <p:nvPr/>
        </p:nvSpPr>
        <p:spPr>
          <a:xfrm>
            <a:off x="548993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5D8F97E9-5AC3-4911-8A1A-4C7DE83845A1}"/>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AEB554DF-988E-4082-9E14-1E7654A52073}"/>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8D1E89BE-F896-4B9D-849E-4105C0D66415}"/>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80"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6"/>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1"/>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1"/>
            <a:ext cx="629991" cy="33599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865231" y="3312964"/>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1227" y="3317079"/>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FC2D238-451D-4220-85BB-20856D93FC20}"/>
              </a:ext>
            </a:extLst>
          </p:cNvPr>
          <p:cNvSpPr/>
          <p:nvPr/>
        </p:nvSpPr>
        <p:spPr>
          <a:xfrm>
            <a:off x="6201226" y="2270404"/>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EB9370C-483F-4110-8978-F6FDB19B177E}"/>
              </a:ext>
            </a:extLst>
          </p:cNvPr>
          <p:cNvSpPr/>
          <p:nvPr/>
        </p:nvSpPr>
        <p:spPr>
          <a:xfrm>
            <a:off x="5865231" y="3317079"/>
            <a:ext cx="167998" cy="167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6" y="2487189"/>
            <a:ext cx="1220549" cy="776988"/>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21115011"/>
              <a:ext cx="3546672" cy="432000"/>
              <a:chOff x="15263033" y="24498000"/>
              <a:chExt cx="3546672" cy="432000"/>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10800000" flipV="1">
                <a:off x="15263033" y="24614995"/>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6958141" y="21117243"/>
              <a:ext cx="3518158" cy="432000"/>
              <a:chOff x="15291547" y="24498000"/>
              <a:chExt cx="3518158" cy="432000"/>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flipV="1">
                <a:off x="15291547" y="24615469"/>
                <a:ext cx="2880010"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5" name="Rectangle 64">
            <a:extLst>
              <a:ext uri="{FF2B5EF4-FFF2-40B4-BE49-F238E27FC236}">
                <a16:creationId xmlns:a16="http://schemas.microsoft.com/office/drawing/2014/main" id="{F3AF78AF-BF70-4F7F-BBAE-A1BA52F21F55}"/>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2395264B-51FD-4EC9-B6CE-D10823A75B15}"/>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71B9AD83-2F9E-4100-ADF1-42A7A4292D9B}"/>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7879188B-5B54-4FC4-A4B8-27B69FF3B0AB}"/>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A1B27BEF-DB36-49EA-9B90-775B831B2BCA}"/>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A574FCAA-E6CF-445A-8547-678793706D69}"/>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A5B2CBC4-C290-42A6-B004-502482BBCFE5}"/>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37F182D7-7A86-458E-929E-7E97044DCCB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0676E471-D368-4419-B26F-4D2818F2E021}"/>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4E6A561F-C220-4CA1-8152-7FD3277BA456}"/>
              </a:ext>
            </a:extLst>
          </p:cNvPr>
          <p:cNvSpPr>
            <a:spLocks noGrp="1"/>
          </p:cNvSpPr>
          <p:nvPr>
            <p:ph type="sldNum" sz="quarter" idx="12"/>
          </p:nvPr>
        </p:nvSpPr>
        <p:spPr/>
        <p:txBody>
          <a:bodyPr/>
          <a:lstStyle/>
          <a:p>
            <a:fld id="{330EA680-D336-4FF7-8B7A-9848BB0A1C32}" type="slidenum">
              <a:rPr lang="en-US" smtClean="0"/>
              <a:t>57</a:t>
            </a:fld>
            <a:endParaRPr lang="en-US"/>
          </a:p>
        </p:txBody>
      </p:sp>
      <p:sp>
        <p:nvSpPr>
          <p:cNvPr id="75" name="Title 1">
            <a:extLst>
              <a:ext uri="{FF2B5EF4-FFF2-40B4-BE49-F238E27FC236}">
                <a16:creationId xmlns:a16="http://schemas.microsoft.com/office/drawing/2014/main" id="{875A32A1-4372-401A-80CD-285F20A50B67}"/>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1374634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944AC3B-698D-4507-A163-7E4482BE429C}"/>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14D53F48-D205-476F-802C-2BCD9BE2EB66}"/>
              </a:ext>
            </a:extLst>
          </p:cNvPr>
          <p:cNvSpPr/>
          <p:nvPr/>
        </p:nvSpPr>
        <p:spPr>
          <a:xfrm>
            <a:off x="548993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5D8F97E9-5AC3-4911-8A1A-4C7DE83845A1}"/>
              </a:ext>
            </a:extLst>
          </p:cNvPr>
          <p:cNvSpPr/>
          <p:nvPr/>
        </p:nvSpPr>
        <p:spPr>
          <a:xfrm>
            <a:off x="6119926"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AEB554DF-988E-4082-9E14-1E7654A52073}"/>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8D1E89BE-F896-4B9D-849E-4105C0D66415}"/>
              </a:ext>
            </a:extLst>
          </p:cNvPr>
          <p:cNvSpPr/>
          <p:nvPr/>
        </p:nvSpPr>
        <p:spPr>
          <a:xfrm>
            <a:off x="6119926"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6"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0074" y="3504025"/>
            <a:ext cx="5039926"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19926"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0"/>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19926" y="3503950"/>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647728" y="3583041"/>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9"/>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FC2D238-451D-4220-85BB-20856D93FC20}"/>
              </a:ext>
            </a:extLst>
          </p:cNvPr>
          <p:cNvSpPr/>
          <p:nvPr/>
        </p:nvSpPr>
        <p:spPr>
          <a:xfrm>
            <a:off x="6201225" y="2270403"/>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EB9370C-483F-4110-8978-F6FDB19B177E}"/>
              </a:ext>
            </a:extLst>
          </p:cNvPr>
          <p:cNvSpPr/>
          <p:nvPr/>
        </p:nvSpPr>
        <p:spPr>
          <a:xfrm>
            <a:off x="5865231" y="3317079"/>
            <a:ext cx="167997" cy="16799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6" y="2487187"/>
            <a:ext cx="1220549" cy="852463"/>
            <a:chOff x="1419518" y="14893728"/>
            <a:chExt cx="10462000" cy="7306933"/>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21115011"/>
              <a:ext cx="3267188" cy="1085650"/>
              <a:chOff x="15542517" y="24498000"/>
              <a:chExt cx="3267188" cy="1085650"/>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8571855" flipV="1">
                <a:off x="15542517" y="25403647"/>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6958141" y="21117243"/>
              <a:ext cx="3518158" cy="432000"/>
              <a:chOff x="15291547" y="24498000"/>
              <a:chExt cx="3518158" cy="432000"/>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flipV="1">
                <a:off x="15291547" y="24615469"/>
                <a:ext cx="2880010"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5" name="Rectangle 64">
            <a:extLst>
              <a:ext uri="{FF2B5EF4-FFF2-40B4-BE49-F238E27FC236}">
                <a16:creationId xmlns:a16="http://schemas.microsoft.com/office/drawing/2014/main" id="{413D2E06-E327-4BE6-BB0E-E48090E465E9}"/>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8F2DD644-A90B-4192-AA33-3A87C5C88A81}"/>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F298D054-619B-4E91-BBF8-465E60E36727}"/>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FE432DD2-6E23-4E66-870A-F8E125E55656}"/>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91D6F063-C808-4645-8332-AB70CA4D4F7E}"/>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43CE7297-5CE8-4372-BC18-DDFDD5F93E92}"/>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77D4FC5E-1253-4453-A0A2-92F339D45257}"/>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F7CCE930-69CA-4F80-8055-146BEDAC24C4}"/>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ED41C327-C37F-4D33-AB01-1A48EBA2040E}"/>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4" name="Slide Number Placeholder 3">
            <a:extLst>
              <a:ext uri="{FF2B5EF4-FFF2-40B4-BE49-F238E27FC236}">
                <a16:creationId xmlns:a16="http://schemas.microsoft.com/office/drawing/2014/main" id="{1684FB33-80DB-44A1-B885-054F859FF9E0}"/>
              </a:ext>
            </a:extLst>
          </p:cNvPr>
          <p:cNvSpPr>
            <a:spLocks noGrp="1"/>
          </p:cNvSpPr>
          <p:nvPr>
            <p:ph type="sldNum" sz="quarter" idx="12"/>
          </p:nvPr>
        </p:nvSpPr>
        <p:spPr/>
        <p:txBody>
          <a:bodyPr/>
          <a:lstStyle/>
          <a:p>
            <a:fld id="{330EA680-D336-4FF7-8B7A-9848BB0A1C32}" type="slidenum">
              <a:rPr lang="en-US" smtClean="0"/>
              <a:t>58</a:t>
            </a:fld>
            <a:endParaRPr lang="en-US"/>
          </a:p>
        </p:txBody>
      </p:sp>
      <p:sp>
        <p:nvSpPr>
          <p:cNvPr id="75" name="Title 1">
            <a:extLst>
              <a:ext uri="{FF2B5EF4-FFF2-40B4-BE49-F238E27FC236}">
                <a16:creationId xmlns:a16="http://schemas.microsoft.com/office/drawing/2014/main" id="{EC81F705-DC3E-4CD7-85CF-94AC906F5380}"/>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1715581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0A780AF-C332-4A2E-904C-B945C7696DD8}"/>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87FE4C57-132A-4072-AB2E-6919A70B9B18}"/>
              </a:ext>
            </a:extLst>
          </p:cNvPr>
          <p:cNvSpPr/>
          <p:nvPr/>
        </p:nvSpPr>
        <p:spPr>
          <a:xfrm>
            <a:off x="5489934"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4A9B438E-C65D-4F92-A922-7D9E40415230}"/>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EC30C332-8B32-4239-B26E-20EB30A3DB5F}"/>
              </a:ext>
            </a:extLst>
          </p:cNvPr>
          <p:cNvSpPr/>
          <p:nvPr/>
        </p:nvSpPr>
        <p:spPr>
          <a:xfrm>
            <a:off x="5489934"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CBA67645-DF59-4886-B561-111BE2DAE418}"/>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8"/>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5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6007" y="2243968"/>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6007" y="287395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3993" y="2243968"/>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8"/>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6"/>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89934" y="3503950"/>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0"/>
            <a:ext cx="629991" cy="33599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647728" y="3583041"/>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9"/>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FC2D238-451D-4220-85BB-20856D93FC20}"/>
              </a:ext>
            </a:extLst>
          </p:cNvPr>
          <p:cNvSpPr/>
          <p:nvPr/>
        </p:nvSpPr>
        <p:spPr>
          <a:xfrm>
            <a:off x="6201225" y="2270403"/>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487188"/>
            <a:ext cx="1220549" cy="776989"/>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21115011"/>
              <a:ext cx="3497498" cy="432000"/>
              <a:chOff x="15312207" y="24498000"/>
              <a:chExt cx="3497498" cy="432000"/>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10800000" flipV="1">
                <a:off x="15312207" y="24614995"/>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6958141" y="21117243"/>
              <a:ext cx="3518158" cy="432000"/>
              <a:chOff x="15291547" y="24498000"/>
              <a:chExt cx="3518158" cy="432000"/>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flipV="1">
                <a:off x="15291547" y="24615469"/>
                <a:ext cx="2880010"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E5C337BE-7E2F-4A5C-8441-70874E29A4CF}"/>
              </a:ext>
            </a:extLst>
          </p:cNvPr>
          <p:cNvSpPr/>
          <p:nvPr/>
        </p:nvSpPr>
        <p:spPr>
          <a:xfrm>
            <a:off x="5865231" y="3317079"/>
            <a:ext cx="167998" cy="167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5" name="Rectangle 64">
            <a:extLst>
              <a:ext uri="{FF2B5EF4-FFF2-40B4-BE49-F238E27FC236}">
                <a16:creationId xmlns:a16="http://schemas.microsoft.com/office/drawing/2014/main" id="{9DDC7771-3D38-4F98-96D8-F7884CA59086}"/>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0F0C22EC-CD65-4A29-8052-51A72C6AF24F}"/>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6F1DE2B2-6E8A-4A6C-981E-0309CC856F35}"/>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58BC8568-18F0-4423-890E-543B967D60F3}"/>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98C7AE0F-EF19-4F06-A927-996B9F9C0738}"/>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A8996881-1BAF-402D-B63C-3F7C8B91F031}"/>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8F0C0AE4-D1F5-4700-9D73-7ACBC5C5DF3B}"/>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14E134FD-E141-4971-B31A-A7DDC34B024A}"/>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980445A4-6DC8-4B4E-89B1-C5E253C7C7C8}"/>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B96BC889-FCCD-4858-BD62-1E6E2504821D}"/>
              </a:ext>
            </a:extLst>
          </p:cNvPr>
          <p:cNvSpPr>
            <a:spLocks noGrp="1"/>
          </p:cNvSpPr>
          <p:nvPr>
            <p:ph type="sldNum" sz="quarter" idx="12"/>
          </p:nvPr>
        </p:nvSpPr>
        <p:spPr/>
        <p:txBody>
          <a:bodyPr/>
          <a:lstStyle/>
          <a:p>
            <a:fld id="{330EA680-D336-4FF7-8B7A-9848BB0A1C32}" type="slidenum">
              <a:rPr lang="en-US" smtClean="0"/>
              <a:t>59</a:t>
            </a:fld>
            <a:endParaRPr lang="en-US"/>
          </a:p>
        </p:txBody>
      </p:sp>
      <p:sp>
        <p:nvSpPr>
          <p:cNvPr id="76" name="Title 1">
            <a:extLst>
              <a:ext uri="{FF2B5EF4-FFF2-40B4-BE49-F238E27FC236}">
                <a16:creationId xmlns:a16="http://schemas.microsoft.com/office/drawing/2014/main" id="{88206A3A-FEEF-4659-A9DA-FF46C135E666}"/>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3101043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587819E-7985-4759-955C-6DCE5E00C26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17358" y="0"/>
            <a:ext cx="10757283" cy="6695438"/>
          </a:xfrm>
        </p:spPr>
      </p:pic>
      <p:sp>
        <p:nvSpPr>
          <p:cNvPr id="3" name="Rectangle 2">
            <a:extLst>
              <a:ext uri="{FF2B5EF4-FFF2-40B4-BE49-F238E27FC236}">
                <a16:creationId xmlns:a16="http://schemas.microsoft.com/office/drawing/2014/main" id="{CE3870C1-03FB-43BB-ABBC-ABA934D82A4D}"/>
              </a:ext>
            </a:extLst>
          </p:cNvPr>
          <p:cNvSpPr/>
          <p:nvPr/>
        </p:nvSpPr>
        <p:spPr>
          <a:xfrm>
            <a:off x="2446019" y="590551"/>
            <a:ext cx="5223511" cy="95376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C63D79A-3974-4DBB-8EF4-75FCCF7925B9}"/>
              </a:ext>
            </a:extLst>
          </p:cNvPr>
          <p:cNvSpPr/>
          <p:nvPr/>
        </p:nvSpPr>
        <p:spPr>
          <a:xfrm>
            <a:off x="5029200" y="1544321"/>
            <a:ext cx="6515100" cy="77216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B3997C8-F6B4-4904-8CFE-96FA241B7C33}"/>
              </a:ext>
            </a:extLst>
          </p:cNvPr>
          <p:cNvCxnSpPr>
            <a:cxnSpLocks/>
          </p:cNvCxnSpPr>
          <p:nvPr/>
        </p:nvCxnSpPr>
        <p:spPr>
          <a:xfrm>
            <a:off x="647700" y="2316481"/>
            <a:ext cx="710728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3AD5-7C6E-45E4-9E76-623A3986FA5D}"/>
              </a:ext>
            </a:extLst>
          </p:cNvPr>
          <p:cNvCxnSpPr>
            <a:cxnSpLocks/>
          </p:cNvCxnSpPr>
          <p:nvPr/>
        </p:nvCxnSpPr>
        <p:spPr>
          <a:xfrm>
            <a:off x="647700" y="2316481"/>
            <a:ext cx="0" cy="256793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F47F09-A890-43A0-85A6-9C4EBFC6158A}"/>
              </a:ext>
            </a:extLst>
          </p:cNvPr>
          <p:cNvCxnSpPr>
            <a:cxnSpLocks/>
          </p:cNvCxnSpPr>
          <p:nvPr/>
        </p:nvCxnSpPr>
        <p:spPr>
          <a:xfrm>
            <a:off x="7669530" y="2331720"/>
            <a:ext cx="0" cy="113538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2D9B96-E0FC-4381-B36B-17C1DBDC573B}"/>
              </a:ext>
            </a:extLst>
          </p:cNvPr>
          <p:cNvCxnSpPr>
            <a:cxnSpLocks/>
          </p:cNvCxnSpPr>
          <p:nvPr/>
        </p:nvCxnSpPr>
        <p:spPr>
          <a:xfrm flipV="1">
            <a:off x="1798320" y="3467102"/>
            <a:ext cx="5956662" cy="1523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196185-F8B6-4622-9E50-57EC8C22F8FE}"/>
              </a:ext>
            </a:extLst>
          </p:cNvPr>
          <p:cNvCxnSpPr>
            <a:cxnSpLocks/>
          </p:cNvCxnSpPr>
          <p:nvPr/>
        </p:nvCxnSpPr>
        <p:spPr>
          <a:xfrm>
            <a:off x="1798320" y="3482341"/>
            <a:ext cx="0" cy="132556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E6E3E8-2C67-4851-892A-9EE420037554}"/>
              </a:ext>
            </a:extLst>
          </p:cNvPr>
          <p:cNvCxnSpPr>
            <a:cxnSpLocks/>
          </p:cNvCxnSpPr>
          <p:nvPr/>
        </p:nvCxnSpPr>
        <p:spPr>
          <a:xfrm flipV="1">
            <a:off x="647700" y="4797425"/>
            <a:ext cx="1219200" cy="1809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31CDDE1-3FC8-46E1-80D5-EAC2599EA2CD}"/>
              </a:ext>
            </a:extLst>
          </p:cNvPr>
          <p:cNvSpPr/>
          <p:nvPr/>
        </p:nvSpPr>
        <p:spPr>
          <a:xfrm>
            <a:off x="5029200" y="3474721"/>
            <a:ext cx="4716779" cy="1066798"/>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E415B5EA-6721-4A5A-8D59-B38940A76B07}"/>
              </a:ext>
            </a:extLst>
          </p:cNvPr>
          <p:cNvSpPr txBox="1"/>
          <p:nvPr/>
        </p:nvSpPr>
        <p:spPr>
          <a:xfrm>
            <a:off x="575500" y="796528"/>
            <a:ext cx="1870519" cy="646331"/>
          </a:xfrm>
          <a:prstGeom prst="rect">
            <a:avLst/>
          </a:prstGeom>
          <a:noFill/>
        </p:spPr>
        <p:txBody>
          <a:bodyPr wrap="square" rtlCol="0">
            <a:spAutoFit/>
          </a:bodyPr>
          <a:lstStyle/>
          <a:p>
            <a:pPr algn="r"/>
            <a:r>
              <a:rPr lang="en-US" altLang="zh-CN" dirty="0" err="1"/>
              <a:t>Colour</a:t>
            </a:r>
            <a:r>
              <a:rPr lang="en-US" altLang="zh-CN" dirty="0"/>
              <a:t> Sensing Subsystem</a:t>
            </a:r>
            <a:endParaRPr lang="en-GB" dirty="0"/>
          </a:p>
        </p:txBody>
      </p:sp>
      <p:sp>
        <p:nvSpPr>
          <p:cNvPr id="28" name="TextBox 27">
            <a:extLst>
              <a:ext uri="{FF2B5EF4-FFF2-40B4-BE49-F238E27FC236}">
                <a16:creationId xmlns:a16="http://schemas.microsoft.com/office/drawing/2014/main" id="{B4B0F61F-9848-47B9-A650-C5603E32124B}"/>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sp>
        <p:nvSpPr>
          <p:cNvPr id="29" name="TextBox 28">
            <a:extLst>
              <a:ext uri="{FF2B5EF4-FFF2-40B4-BE49-F238E27FC236}">
                <a16:creationId xmlns:a16="http://schemas.microsoft.com/office/drawing/2014/main" id="{73B2DFE0-7BE5-45E2-AB28-177AC0021A0C}"/>
              </a:ext>
            </a:extLst>
          </p:cNvPr>
          <p:cNvSpPr txBox="1"/>
          <p:nvPr/>
        </p:nvSpPr>
        <p:spPr>
          <a:xfrm>
            <a:off x="586740" y="1947148"/>
            <a:ext cx="3228724" cy="369332"/>
          </a:xfrm>
          <a:prstGeom prst="rect">
            <a:avLst/>
          </a:prstGeom>
          <a:noFill/>
        </p:spPr>
        <p:txBody>
          <a:bodyPr wrap="square" rtlCol="0">
            <a:spAutoFit/>
          </a:bodyPr>
          <a:lstStyle/>
          <a:p>
            <a:r>
              <a:rPr lang="en-US" altLang="zh-CN" dirty="0"/>
              <a:t>Movement Subsystem</a:t>
            </a:r>
            <a:endParaRPr lang="en-GB" dirty="0"/>
          </a:p>
        </p:txBody>
      </p:sp>
      <p:sp>
        <p:nvSpPr>
          <p:cNvPr id="30" name="TextBox 29">
            <a:extLst>
              <a:ext uri="{FF2B5EF4-FFF2-40B4-BE49-F238E27FC236}">
                <a16:creationId xmlns:a16="http://schemas.microsoft.com/office/drawing/2014/main" id="{3E258241-6C00-46C0-B529-E7446FCFDE71}"/>
              </a:ext>
            </a:extLst>
          </p:cNvPr>
          <p:cNvSpPr txBox="1"/>
          <p:nvPr/>
        </p:nvSpPr>
        <p:spPr>
          <a:xfrm>
            <a:off x="9745979" y="3677333"/>
            <a:ext cx="2172799" cy="646331"/>
          </a:xfrm>
          <a:prstGeom prst="rect">
            <a:avLst/>
          </a:prstGeom>
          <a:noFill/>
        </p:spPr>
        <p:txBody>
          <a:bodyPr wrap="square" rtlCol="0">
            <a:spAutoFit/>
          </a:bodyPr>
          <a:lstStyle/>
          <a:p>
            <a:r>
              <a:rPr lang="en-US" altLang="zh-CN"/>
              <a:t>State Sequence Initiation Subsystem</a:t>
            </a:r>
            <a:endParaRPr lang="en-GB"/>
          </a:p>
        </p:txBody>
      </p:sp>
      <p:sp>
        <p:nvSpPr>
          <p:cNvPr id="33" name="Title 1">
            <a:extLst>
              <a:ext uri="{FF2B5EF4-FFF2-40B4-BE49-F238E27FC236}">
                <a16:creationId xmlns:a16="http://schemas.microsoft.com/office/drawing/2014/main" id="{0C7AB166-DEBA-4593-9595-9D9EB8A3CC80}"/>
              </a:ext>
            </a:extLst>
          </p:cNvPr>
          <p:cNvSpPr txBox="1">
            <a:spLocks/>
          </p:cNvSpPr>
          <p:nvPr/>
        </p:nvSpPr>
        <p:spPr>
          <a:xfrm>
            <a:off x="0" y="6386676"/>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
        <p:nvSpPr>
          <p:cNvPr id="48" name="Rectangle 47">
            <a:extLst>
              <a:ext uri="{FF2B5EF4-FFF2-40B4-BE49-F238E27FC236}">
                <a16:creationId xmlns:a16="http://schemas.microsoft.com/office/drawing/2014/main" id="{10C5F73E-5A0C-4C18-9CEA-33779DCBDBA1}"/>
              </a:ext>
            </a:extLst>
          </p:cNvPr>
          <p:cNvSpPr/>
          <p:nvPr/>
        </p:nvSpPr>
        <p:spPr>
          <a:xfrm>
            <a:off x="-12571" y="5693789"/>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49" name="Rectangle 48">
            <a:extLst>
              <a:ext uri="{FF2B5EF4-FFF2-40B4-BE49-F238E27FC236}">
                <a16:creationId xmlns:a16="http://schemas.microsoft.com/office/drawing/2014/main" id="{41AE4A80-A7EB-48D8-AF17-001DB07DA503}"/>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50" name="Rectangle 49">
            <a:extLst>
              <a:ext uri="{FF2B5EF4-FFF2-40B4-BE49-F238E27FC236}">
                <a16:creationId xmlns:a16="http://schemas.microsoft.com/office/drawing/2014/main" id="{0CE0E996-8093-4418-8A7C-E4804C20E170}"/>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51" name="Rectangle 50">
            <a:extLst>
              <a:ext uri="{FF2B5EF4-FFF2-40B4-BE49-F238E27FC236}">
                <a16:creationId xmlns:a16="http://schemas.microsoft.com/office/drawing/2014/main" id="{5CB6DF15-5107-4415-9E30-E0873896EBBA}"/>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52" name="Rectangle 51">
            <a:extLst>
              <a:ext uri="{FF2B5EF4-FFF2-40B4-BE49-F238E27FC236}">
                <a16:creationId xmlns:a16="http://schemas.microsoft.com/office/drawing/2014/main" id="{14D6CD05-68EA-4E82-854D-8CE77171F884}"/>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53" name="Rectangle 52">
            <a:extLst>
              <a:ext uri="{FF2B5EF4-FFF2-40B4-BE49-F238E27FC236}">
                <a16:creationId xmlns:a16="http://schemas.microsoft.com/office/drawing/2014/main" id="{F659F3F6-27C4-408C-9C5A-0121915A9173}"/>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54" name="Rectangle 53">
            <a:extLst>
              <a:ext uri="{FF2B5EF4-FFF2-40B4-BE49-F238E27FC236}">
                <a16:creationId xmlns:a16="http://schemas.microsoft.com/office/drawing/2014/main" id="{B0A2F185-A3D7-4159-927C-EE8EFF5437BE}"/>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55" name="Rectangle 54">
            <a:extLst>
              <a:ext uri="{FF2B5EF4-FFF2-40B4-BE49-F238E27FC236}">
                <a16:creationId xmlns:a16="http://schemas.microsoft.com/office/drawing/2014/main" id="{43E82C3B-BBEB-4730-82E5-334F09DAC5AA}"/>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56" name="Rectangle 55">
            <a:extLst>
              <a:ext uri="{FF2B5EF4-FFF2-40B4-BE49-F238E27FC236}">
                <a16:creationId xmlns:a16="http://schemas.microsoft.com/office/drawing/2014/main" id="{E425EDAC-2B90-49D1-BD6C-F082794DBC30}"/>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57" name="Rectangle 56">
            <a:extLst>
              <a:ext uri="{FF2B5EF4-FFF2-40B4-BE49-F238E27FC236}">
                <a16:creationId xmlns:a16="http://schemas.microsoft.com/office/drawing/2014/main" id="{D7AF0622-96C9-41E7-B387-13C0A3E6B9D2}"/>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12" name="Slide Number Placeholder 11">
            <a:extLst>
              <a:ext uri="{FF2B5EF4-FFF2-40B4-BE49-F238E27FC236}">
                <a16:creationId xmlns:a16="http://schemas.microsoft.com/office/drawing/2014/main" id="{AA88A5D9-1CAF-40BC-A512-2F26FC5A53B9}"/>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32" name="Title 1">
            <a:extLst>
              <a:ext uri="{FF2B5EF4-FFF2-40B4-BE49-F238E27FC236}">
                <a16:creationId xmlns:a16="http://schemas.microsoft.com/office/drawing/2014/main" id="{E8B01948-7B99-44F0-8680-ECE588CC810D}"/>
              </a:ext>
            </a:extLst>
          </p:cNvPr>
          <p:cNvSpPr txBox="1">
            <a:spLocks/>
          </p:cNvSpPr>
          <p:nvPr/>
        </p:nvSpPr>
        <p:spPr>
          <a:xfrm>
            <a:off x="717359" y="-155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dirty="0"/>
              <a:t>Fig. 1 System block diagram.</a:t>
            </a:r>
            <a:endParaRPr lang="en-MY" sz="1200" dirty="0"/>
          </a:p>
        </p:txBody>
      </p:sp>
    </p:spTree>
    <p:extLst>
      <p:ext uri="{BB962C8B-B14F-4D97-AF65-F5344CB8AC3E}">
        <p14:creationId xmlns:p14="http://schemas.microsoft.com/office/powerpoint/2010/main" val="132429356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B492F7D-88D4-4929-9725-EB0FECFBC7CF}"/>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87FE4C57-132A-4072-AB2E-6919A70B9B18}"/>
              </a:ext>
            </a:extLst>
          </p:cNvPr>
          <p:cNvSpPr/>
          <p:nvPr/>
        </p:nvSpPr>
        <p:spPr>
          <a:xfrm>
            <a:off x="5491190"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4A9B438E-C65D-4F92-A922-7D9E40415230}"/>
              </a:ext>
            </a:extLst>
          </p:cNvPr>
          <p:cNvSpPr/>
          <p:nvPr/>
        </p:nvSpPr>
        <p:spPr>
          <a:xfrm>
            <a:off x="6121180"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EC30C332-8B32-4239-B26E-20EB30A3DB5F}"/>
              </a:ext>
            </a:extLst>
          </p:cNvPr>
          <p:cNvSpPr/>
          <p:nvPr/>
        </p:nvSpPr>
        <p:spPr>
          <a:xfrm>
            <a:off x="5491190"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CBA67645-DF59-4886-B561-111BE2DAE418}"/>
              </a:ext>
            </a:extLst>
          </p:cNvPr>
          <p:cNvSpPr/>
          <p:nvPr/>
        </p:nvSpPr>
        <p:spPr>
          <a:xfrm>
            <a:off x="6121180"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1255"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1264"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1255"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1255"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7263"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7263"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1330"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5247"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51246"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1264"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21180"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91190" y="3503950"/>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21180" y="3503950"/>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6486"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866411" y="3314447"/>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2481" y="3317078"/>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FC2D238-451D-4220-85BB-20856D93FC20}"/>
              </a:ext>
            </a:extLst>
          </p:cNvPr>
          <p:cNvSpPr/>
          <p:nvPr/>
        </p:nvSpPr>
        <p:spPr>
          <a:xfrm>
            <a:off x="6202481" y="2270403"/>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3642" y="2487189"/>
            <a:ext cx="1220549" cy="776988"/>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21115011"/>
              <a:ext cx="3497498" cy="432000"/>
              <a:chOff x="15312207" y="24498000"/>
              <a:chExt cx="3497498" cy="432000"/>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10800000" flipV="1">
                <a:off x="15312207" y="24614995"/>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6958141" y="21117243"/>
              <a:ext cx="3518158" cy="432000"/>
              <a:chOff x="15291547" y="24498000"/>
              <a:chExt cx="3518158" cy="432000"/>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flipV="1">
                <a:off x="15291547" y="24615469"/>
                <a:ext cx="2880010"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E5C337BE-7E2F-4A5C-8441-70874E29A4CF}"/>
              </a:ext>
            </a:extLst>
          </p:cNvPr>
          <p:cNvSpPr/>
          <p:nvPr/>
        </p:nvSpPr>
        <p:spPr>
          <a:xfrm>
            <a:off x="5866486" y="3317078"/>
            <a:ext cx="167998" cy="167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5" name="Rectangle 64">
            <a:extLst>
              <a:ext uri="{FF2B5EF4-FFF2-40B4-BE49-F238E27FC236}">
                <a16:creationId xmlns:a16="http://schemas.microsoft.com/office/drawing/2014/main" id="{E8A9D3F9-3080-44C7-BBE6-62858F10729A}"/>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B83F7783-257C-4CE9-9681-479EFF696F7F}"/>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308CDB21-5CEA-47D3-9DDC-D6FDC9C1BF94}"/>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1EC43D54-CB7F-4E0D-84C5-251F277865D9}"/>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F5C80FB3-6FC2-4F73-B337-ED512270FBF2}"/>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7C184812-10BA-447C-AC23-C8B9C10C03DA}"/>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7E64DB88-614A-4723-8044-017F15B3FB77}"/>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C3AF69B4-C1C6-426C-BDA2-225AAD58D6AF}"/>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4DA15E52-631F-4E49-8B25-C9458AA26DF2}"/>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14ABAE26-F26B-465F-882D-1322270F99BC}"/>
              </a:ext>
            </a:extLst>
          </p:cNvPr>
          <p:cNvSpPr>
            <a:spLocks noGrp="1"/>
          </p:cNvSpPr>
          <p:nvPr>
            <p:ph type="sldNum" sz="quarter" idx="12"/>
          </p:nvPr>
        </p:nvSpPr>
        <p:spPr/>
        <p:txBody>
          <a:bodyPr/>
          <a:lstStyle/>
          <a:p>
            <a:fld id="{330EA680-D336-4FF7-8B7A-9848BB0A1C32}" type="slidenum">
              <a:rPr lang="en-US" smtClean="0"/>
              <a:t>60</a:t>
            </a:fld>
            <a:endParaRPr lang="en-US"/>
          </a:p>
        </p:txBody>
      </p:sp>
      <p:sp>
        <p:nvSpPr>
          <p:cNvPr id="75" name="Title 1">
            <a:extLst>
              <a:ext uri="{FF2B5EF4-FFF2-40B4-BE49-F238E27FC236}">
                <a16:creationId xmlns:a16="http://schemas.microsoft.com/office/drawing/2014/main" id="{5BC8F638-6C89-4253-8665-1ECBB3920410}"/>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10552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8BA8B85-79B7-468B-8997-56D40DD308BF}"/>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14D53F48-D205-476F-802C-2BCD9BE2EB66}"/>
              </a:ext>
            </a:extLst>
          </p:cNvPr>
          <p:cNvSpPr/>
          <p:nvPr/>
        </p:nvSpPr>
        <p:spPr>
          <a:xfrm>
            <a:off x="5489935" y="224393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5D8F97E9-5AC3-4911-8A1A-4C7DE83845A1}"/>
              </a:ext>
            </a:extLst>
          </p:cNvPr>
          <p:cNvSpPr/>
          <p:nvPr/>
        </p:nvSpPr>
        <p:spPr>
          <a:xfrm>
            <a:off x="6119925" y="224393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AEB554DF-988E-4082-9E14-1E7654A52073}"/>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8D1E89BE-F896-4B9D-849E-4105C0D66415}"/>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8"/>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8"/>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8"/>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647728" y="3583041"/>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1227" y="331707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FC2D238-451D-4220-85BB-20856D93FC20}"/>
              </a:ext>
            </a:extLst>
          </p:cNvPr>
          <p:cNvSpPr/>
          <p:nvPr/>
        </p:nvSpPr>
        <p:spPr>
          <a:xfrm>
            <a:off x="6201226" y="2270404"/>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EB9370C-483F-4110-8978-F6FDB19B177E}"/>
              </a:ext>
            </a:extLst>
          </p:cNvPr>
          <p:cNvSpPr/>
          <p:nvPr/>
        </p:nvSpPr>
        <p:spPr>
          <a:xfrm>
            <a:off x="5865231" y="3317078"/>
            <a:ext cx="167997" cy="16799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6" y="2487188"/>
            <a:ext cx="1220549" cy="852462"/>
            <a:chOff x="1419518" y="14893728"/>
            <a:chExt cx="10462000" cy="7306933"/>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21115011"/>
              <a:ext cx="3267188" cy="1085650"/>
              <a:chOff x="15542517" y="24498000"/>
              <a:chExt cx="3267188" cy="1085650"/>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8571855" flipV="1">
                <a:off x="15542517" y="25403647"/>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6958141" y="21117243"/>
              <a:ext cx="3518158" cy="432000"/>
              <a:chOff x="15291547" y="24498000"/>
              <a:chExt cx="3518158" cy="432000"/>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flipV="1">
                <a:off x="15291547" y="24615469"/>
                <a:ext cx="2880010"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5" name="Rectangle 64">
            <a:extLst>
              <a:ext uri="{FF2B5EF4-FFF2-40B4-BE49-F238E27FC236}">
                <a16:creationId xmlns:a16="http://schemas.microsoft.com/office/drawing/2014/main" id="{7633F7A2-EC9B-4C3E-B179-DDC496E240B2}"/>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B6E58067-62A6-461D-9127-7672D6F7C07E}"/>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10260043-8270-44EC-9A87-07152C593F89}"/>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66D09705-C6D1-488F-A6BD-21E1D3162DEA}"/>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0612B435-5F16-4D2F-B2E5-ED1956240B8B}"/>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55DE6D8C-37B3-488B-A76F-A570F41C3C5B}"/>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136F2869-609D-422E-BAB0-ABCA53E8FD20}"/>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23802CE6-3E5F-4A30-B66B-7567B8619971}"/>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88A959ED-56FB-466A-830B-9B1DE647E919}"/>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95D0B4EE-F878-4E92-BBB2-74A4B821D0DD}"/>
              </a:ext>
            </a:extLst>
          </p:cNvPr>
          <p:cNvSpPr>
            <a:spLocks noGrp="1"/>
          </p:cNvSpPr>
          <p:nvPr>
            <p:ph type="sldNum" sz="quarter" idx="12"/>
          </p:nvPr>
        </p:nvSpPr>
        <p:spPr/>
        <p:txBody>
          <a:bodyPr/>
          <a:lstStyle/>
          <a:p>
            <a:fld id="{330EA680-D336-4FF7-8B7A-9848BB0A1C32}" type="slidenum">
              <a:rPr lang="en-US" smtClean="0"/>
              <a:t>61</a:t>
            </a:fld>
            <a:endParaRPr lang="en-US"/>
          </a:p>
        </p:txBody>
      </p:sp>
      <p:sp>
        <p:nvSpPr>
          <p:cNvPr id="75" name="Title 1">
            <a:extLst>
              <a:ext uri="{FF2B5EF4-FFF2-40B4-BE49-F238E27FC236}">
                <a16:creationId xmlns:a16="http://schemas.microsoft.com/office/drawing/2014/main" id="{F3F52D4B-4881-4163-AC8E-FFCE135AD9B6}"/>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36117945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D62B92D-F29C-4C52-A842-E4C8E78F52F4}"/>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87FE4C57-132A-4072-AB2E-6919A70B9B18}"/>
              </a:ext>
            </a:extLst>
          </p:cNvPr>
          <p:cNvSpPr/>
          <p:nvPr/>
        </p:nvSpPr>
        <p:spPr>
          <a:xfrm>
            <a:off x="5489935" y="224393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4A9B438E-C65D-4F92-A922-7D9E40415230}"/>
              </a:ext>
            </a:extLst>
          </p:cNvPr>
          <p:cNvSpPr/>
          <p:nvPr/>
        </p:nvSpPr>
        <p:spPr>
          <a:xfrm>
            <a:off x="6119925" y="224393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EC30C332-8B32-4239-B26E-20EB30A3DB5F}"/>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CBA67645-DF59-4886-B561-111BE2DAE418}"/>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5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6"/>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1"/>
            <a:ext cx="629991" cy="335996"/>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1"/>
            <a:ext cx="629991" cy="335996"/>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647727" y="3583042"/>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1227" y="331707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FC2D238-451D-4220-85BB-20856D93FC20}"/>
              </a:ext>
            </a:extLst>
          </p:cNvPr>
          <p:cNvSpPr/>
          <p:nvPr/>
        </p:nvSpPr>
        <p:spPr>
          <a:xfrm>
            <a:off x="6201226" y="2270403"/>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487189"/>
            <a:ext cx="1220549" cy="776988"/>
            <a:chOff x="1419514" y="14893727"/>
            <a:chExt cx="10461998"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4" y="14893727"/>
              <a:ext cx="8639998"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2" y="15551011"/>
              <a:ext cx="911000" cy="1980003"/>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4" y="15551011"/>
              <a:ext cx="911000" cy="1980003"/>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2" y="17575535"/>
              <a:ext cx="1259999" cy="125999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4" y="19002363"/>
              <a:ext cx="1050675" cy="2049378"/>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3" y="19006849"/>
              <a:ext cx="1050675" cy="2049378"/>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1" y="14895594"/>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1" y="14897827"/>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83" y="21115008"/>
              <a:ext cx="3497498" cy="432000"/>
              <a:chOff x="15312207" y="24498000"/>
              <a:chExt cx="3497498" cy="432000"/>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10800000" flipV="1">
                <a:off x="15312207" y="24614995"/>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6958138" y="21117241"/>
              <a:ext cx="3518158" cy="432000"/>
              <a:chOff x="15291547" y="24498000"/>
              <a:chExt cx="3518158" cy="432000"/>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flipV="1">
                <a:off x="15291547" y="24615469"/>
                <a:ext cx="2880010"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0" y="17574002"/>
              <a:ext cx="1259999" cy="125999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E5C337BE-7E2F-4A5C-8441-70874E29A4CF}"/>
              </a:ext>
            </a:extLst>
          </p:cNvPr>
          <p:cNvSpPr/>
          <p:nvPr/>
        </p:nvSpPr>
        <p:spPr>
          <a:xfrm>
            <a:off x="5865231" y="3317078"/>
            <a:ext cx="167997" cy="16799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5" name="Rectangle 64">
            <a:extLst>
              <a:ext uri="{FF2B5EF4-FFF2-40B4-BE49-F238E27FC236}">
                <a16:creationId xmlns:a16="http://schemas.microsoft.com/office/drawing/2014/main" id="{254F5727-B6CD-4026-9ECC-F0B2FBD63B06}"/>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9335656D-0991-4112-8ABE-0D4490FD0D18}"/>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508340BF-54EC-4B17-B5E0-5A58A04AC57C}"/>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5EC56EB3-5A45-4A82-AD5F-54832539CCB0}"/>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8C5B9FC6-7797-4A13-9619-F043C208015C}"/>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25A0B7B1-34A3-4831-A8BE-E2624D15B1EB}"/>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00288DAA-8DB4-46F6-9473-7E19EE77DED0}"/>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89D8FB7A-72FB-42FC-8C18-6C60DADE1C4F}"/>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0AE5D886-99B3-46BE-822F-10959819B1D3}"/>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AC919082-5746-469D-A033-4DE7ABA5363F}"/>
              </a:ext>
            </a:extLst>
          </p:cNvPr>
          <p:cNvSpPr>
            <a:spLocks noGrp="1"/>
          </p:cNvSpPr>
          <p:nvPr>
            <p:ph type="sldNum" sz="quarter" idx="12"/>
          </p:nvPr>
        </p:nvSpPr>
        <p:spPr/>
        <p:txBody>
          <a:bodyPr/>
          <a:lstStyle/>
          <a:p>
            <a:fld id="{330EA680-D336-4FF7-8B7A-9848BB0A1C32}" type="slidenum">
              <a:rPr lang="en-US" smtClean="0"/>
              <a:t>62</a:t>
            </a:fld>
            <a:endParaRPr lang="en-US"/>
          </a:p>
        </p:txBody>
      </p:sp>
      <p:sp>
        <p:nvSpPr>
          <p:cNvPr id="75" name="Title 1">
            <a:extLst>
              <a:ext uri="{FF2B5EF4-FFF2-40B4-BE49-F238E27FC236}">
                <a16:creationId xmlns:a16="http://schemas.microsoft.com/office/drawing/2014/main" id="{AF12B5BD-9FB7-47B0-8013-072239BF078F}"/>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2646601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57B2488-1379-4FF1-8101-F9B914055B69}"/>
              </a:ext>
            </a:extLst>
          </p:cNvPr>
          <p:cNvSpPr/>
          <p:nvPr/>
        </p:nvSpPr>
        <p:spPr>
          <a:xfrm>
            <a:off x="6491916" y="6411127"/>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Colour</a:t>
            </a:r>
            <a:r>
              <a:rPr lang="en-US" sz="1400" dirty="0"/>
              <a:t> Sensing Mechanism</a:t>
            </a:r>
            <a:endParaRPr lang="en-MY" sz="1400" dirty="0"/>
          </a:p>
        </p:txBody>
      </p:sp>
      <p:sp>
        <p:nvSpPr>
          <p:cNvPr id="59" name="Rectangle 58">
            <a:extLst>
              <a:ext uri="{FF2B5EF4-FFF2-40B4-BE49-F238E27FC236}">
                <a16:creationId xmlns:a16="http://schemas.microsoft.com/office/drawing/2014/main" id="{87FE4C57-132A-4072-AB2E-6919A70B9B18}"/>
              </a:ext>
            </a:extLst>
          </p:cNvPr>
          <p:cNvSpPr/>
          <p:nvPr/>
        </p:nvSpPr>
        <p:spPr>
          <a:xfrm>
            <a:off x="548993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0" name="Rectangle 59">
            <a:extLst>
              <a:ext uri="{FF2B5EF4-FFF2-40B4-BE49-F238E27FC236}">
                <a16:creationId xmlns:a16="http://schemas.microsoft.com/office/drawing/2014/main" id="{4A9B438E-C65D-4F92-A922-7D9E40415230}"/>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1" name="Rectangle 60">
            <a:extLst>
              <a:ext uri="{FF2B5EF4-FFF2-40B4-BE49-F238E27FC236}">
                <a16:creationId xmlns:a16="http://schemas.microsoft.com/office/drawing/2014/main" id="{EC30C332-8B32-4239-B26E-20EB30A3DB5F}"/>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2" name="Rectangle 61">
            <a:extLst>
              <a:ext uri="{FF2B5EF4-FFF2-40B4-BE49-F238E27FC236}">
                <a16:creationId xmlns:a16="http://schemas.microsoft.com/office/drawing/2014/main" id="{CBA67645-DF59-4886-B561-111BE2DAE418}"/>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19" name="Rectangle 118">
            <a:extLst>
              <a:ext uri="{FF2B5EF4-FFF2-40B4-BE49-F238E27FC236}">
                <a16:creationId xmlns:a16="http://schemas.microsoft.com/office/drawing/2014/main" id="{CD089C16-6587-448E-9F36-F1100F2ABD66}"/>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4" name="Rectangle 123">
            <a:extLst>
              <a:ext uri="{FF2B5EF4-FFF2-40B4-BE49-F238E27FC236}">
                <a16:creationId xmlns:a16="http://schemas.microsoft.com/office/drawing/2014/main" id="{DC7F78D0-63A6-4E61-AACB-91B775513F0D}"/>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67012A6F-70FD-4458-B562-31E2CA38E8FA}"/>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6" name="Rectangle 125">
            <a:extLst>
              <a:ext uri="{FF2B5EF4-FFF2-40B4-BE49-F238E27FC236}">
                <a16:creationId xmlns:a16="http://schemas.microsoft.com/office/drawing/2014/main" id="{A7363D02-DC7C-4261-9CA8-621B04C47080}"/>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7" name="Rectangle 126">
            <a:extLst>
              <a:ext uri="{FF2B5EF4-FFF2-40B4-BE49-F238E27FC236}">
                <a16:creationId xmlns:a16="http://schemas.microsoft.com/office/drawing/2014/main" id="{A5F576DE-2143-4952-AB08-A3C0518CBAAD}"/>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8" name="Rectangle 127">
            <a:extLst>
              <a:ext uri="{FF2B5EF4-FFF2-40B4-BE49-F238E27FC236}">
                <a16:creationId xmlns:a16="http://schemas.microsoft.com/office/drawing/2014/main" id="{E0A99F0B-42FA-4262-8C2B-B5DCAA2B1BF8}"/>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9" name="Rectangle 128">
            <a:extLst>
              <a:ext uri="{FF2B5EF4-FFF2-40B4-BE49-F238E27FC236}">
                <a16:creationId xmlns:a16="http://schemas.microsoft.com/office/drawing/2014/main" id="{F45DA3E0-AD2B-469C-97ED-876B6FE2C26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0" name="Rectangle 129">
            <a:extLst>
              <a:ext uri="{FF2B5EF4-FFF2-40B4-BE49-F238E27FC236}">
                <a16:creationId xmlns:a16="http://schemas.microsoft.com/office/drawing/2014/main" id="{F0176374-31B3-48A7-A21E-C687BE31CD9E}"/>
              </a:ext>
            </a:extLst>
          </p:cNvPr>
          <p:cNvSpPr/>
          <p:nvPr/>
        </p:nvSpPr>
        <p:spPr>
          <a:xfrm>
            <a:off x="4103992"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1" name="Rectangle 130">
            <a:extLst>
              <a:ext uri="{FF2B5EF4-FFF2-40B4-BE49-F238E27FC236}">
                <a16:creationId xmlns:a16="http://schemas.microsoft.com/office/drawing/2014/main" id="{0565E572-BF2F-442A-AA08-AF3990B93B10}"/>
              </a:ext>
            </a:extLst>
          </p:cNvPr>
          <p:cNvSpPr/>
          <p:nvPr/>
        </p:nvSpPr>
        <p:spPr>
          <a:xfrm>
            <a:off x="6749991"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2" name="Rectangle 131">
            <a:extLst>
              <a:ext uri="{FF2B5EF4-FFF2-40B4-BE49-F238E27FC236}">
                <a16:creationId xmlns:a16="http://schemas.microsoft.com/office/drawing/2014/main" id="{D7676D9E-E951-4C7A-A8AA-60FE3D49D786}"/>
              </a:ext>
            </a:extLst>
          </p:cNvPr>
          <p:cNvSpPr/>
          <p:nvPr/>
        </p:nvSpPr>
        <p:spPr>
          <a:xfrm>
            <a:off x="5490009"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6E1A90BA-2501-4F31-B206-A1C3F9E1AC3B}"/>
              </a:ext>
            </a:extLst>
          </p:cNvPr>
          <p:cNvSpPr/>
          <p:nvPr/>
        </p:nvSpPr>
        <p:spPr>
          <a:xfrm>
            <a:off x="6119925"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4B828086-BB7B-4F0B-B61F-9709CFF186FB}"/>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B6C1EAF5-2E88-412D-87F7-92C7D557BD62}"/>
              </a:ext>
            </a:extLst>
          </p:cNvPr>
          <p:cNvSpPr/>
          <p:nvPr/>
        </p:nvSpPr>
        <p:spPr>
          <a:xfrm>
            <a:off x="6119925"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78DE31CC-DDC1-4355-97C2-17815C88F5CE}"/>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B539FB95-0D5E-4E8F-8E3A-8F2872ABD4A1}"/>
              </a:ext>
            </a:extLst>
          </p:cNvPr>
          <p:cNvSpPr/>
          <p:nvPr/>
        </p:nvSpPr>
        <p:spPr>
          <a:xfrm>
            <a:off x="5865156" y="3314447"/>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B29BADF7-0845-47BE-AE1E-F64E067BC651}"/>
              </a:ext>
            </a:extLst>
          </p:cNvPr>
          <p:cNvSpPr/>
          <p:nvPr/>
        </p:nvSpPr>
        <p:spPr>
          <a:xfrm>
            <a:off x="6201226" y="3317078"/>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9FC2D238-451D-4220-85BB-20856D93FC20}"/>
              </a:ext>
            </a:extLst>
          </p:cNvPr>
          <p:cNvSpPr/>
          <p:nvPr/>
        </p:nvSpPr>
        <p:spPr>
          <a:xfrm>
            <a:off x="6201226" y="2270403"/>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0" name="Group 139">
            <a:extLst>
              <a:ext uri="{FF2B5EF4-FFF2-40B4-BE49-F238E27FC236}">
                <a16:creationId xmlns:a16="http://schemas.microsoft.com/office/drawing/2014/main" id="{9194CCC5-0B10-42D3-BDFA-EE84B0F5AA1E}"/>
              </a:ext>
            </a:extLst>
          </p:cNvPr>
          <p:cNvGrpSpPr/>
          <p:nvPr/>
        </p:nvGrpSpPr>
        <p:grpSpPr>
          <a:xfrm>
            <a:off x="5512387" y="2487188"/>
            <a:ext cx="1220549" cy="776989"/>
            <a:chOff x="1419518" y="14893728"/>
            <a:chExt cx="10462000" cy="6660000"/>
          </a:xfrm>
        </p:grpSpPr>
        <p:sp>
          <p:nvSpPr>
            <p:cNvPr id="141" name="Rectangle 140">
              <a:extLst>
                <a:ext uri="{FF2B5EF4-FFF2-40B4-BE49-F238E27FC236}">
                  <a16:creationId xmlns:a16="http://schemas.microsoft.com/office/drawing/2014/main" id="{A11D086A-346D-4E69-834A-86F9DFBF9425}"/>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42" name="Group 141">
              <a:extLst>
                <a:ext uri="{FF2B5EF4-FFF2-40B4-BE49-F238E27FC236}">
                  <a16:creationId xmlns:a16="http://schemas.microsoft.com/office/drawing/2014/main" id="{CC080957-6899-454E-8DF2-D017EA572018}"/>
                </a:ext>
              </a:extLst>
            </p:cNvPr>
            <p:cNvGrpSpPr/>
            <p:nvPr/>
          </p:nvGrpSpPr>
          <p:grpSpPr>
            <a:xfrm rot="10800000">
              <a:off x="10970518" y="15551014"/>
              <a:ext cx="911000" cy="1980000"/>
              <a:chOff x="14356080" y="22113240"/>
              <a:chExt cx="911000" cy="1980000"/>
            </a:xfrm>
          </p:grpSpPr>
          <p:sp>
            <p:nvSpPr>
              <p:cNvPr id="174" name="Rectangle 173">
                <a:extLst>
                  <a:ext uri="{FF2B5EF4-FFF2-40B4-BE49-F238E27FC236}">
                    <a16:creationId xmlns:a16="http://schemas.microsoft.com/office/drawing/2014/main" id="{DDDF99BB-E025-4ED0-BD02-6865D60A0F45}"/>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DF5DDDDB-8CA6-451E-B9B1-7E151E8F1F0E}"/>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824AAFB3-122A-4923-87CE-78B2A5B73EE8}"/>
                </a:ext>
              </a:extLst>
            </p:cNvPr>
            <p:cNvGrpSpPr/>
            <p:nvPr/>
          </p:nvGrpSpPr>
          <p:grpSpPr>
            <a:xfrm rot="10800000" flipH="1">
              <a:off x="1419518" y="15551014"/>
              <a:ext cx="911000" cy="1980000"/>
              <a:chOff x="14356080" y="22113240"/>
              <a:chExt cx="911000" cy="1980000"/>
            </a:xfrm>
          </p:grpSpPr>
          <p:sp>
            <p:nvSpPr>
              <p:cNvPr id="172" name="Rectangle 171">
                <a:extLst>
                  <a:ext uri="{FF2B5EF4-FFF2-40B4-BE49-F238E27FC236}">
                    <a16:creationId xmlns:a16="http://schemas.microsoft.com/office/drawing/2014/main" id="{E68F3D2A-D100-4DA3-9F2A-8AA48F76BB31}"/>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FD4E2F3F-2541-4143-912D-71E0315009BD}"/>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143">
              <a:extLst>
                <a:ext uri="{FF2B5EF4-FFF2-40B4-BE49-F238E27FC236}">
                  <a16:creationId xmlns:a16="http://schemas.microsoft.com/office/drawing/2014/main" id="{60F5CA44-4807-4E87-920F-C3DE8E417A3F}"/>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6" name="Group 145">
              <a:extLst>
                <a:ext uri="{FF2B5EF4-FFF2-40B4-BE49-F238E27FC236}">
                  <a16:creationId xmlns:a16="http://schemas.microsoft.com/office/drawing/2014/main" id="{0CFE758E-C570-4196-A7F2-0FCDF57CD79C}"/>
                </a:ext>
              </a:extLst>
            </p:cNvPr>
            <p:cNvGrpSpPr/>
            <p:nvPr/>
          </p:nvGrpSpPr>
          <p:grpSpPr>
            <a:xfrm>
              <a:off x="2330517" y="19002360"/>
              <a:ext cx="1050673" cy="2049380"/>
              <a:chOff x="3324680" y="7905697"/>
              <a:chExt cx="1050673" cy="2049380"/>
            </a:xfrm>
          </p:grpSpPr>
          <p:sp>
            <p:nvSpPr>
              <p:cNvPr id="170" name="Rectangle: Rounded Corners 169">
                <a:extLst>
                  <a:ext uri="{FF2B5EF4-FFF2-40B4-BE49-F238E27FC236}">
                    <a16:creationId xmlns:a16="http://schemas.microsoft.com/office/drawing/2014/main" id="{F9C93946-0CB5-4D59-B5D0-B4B13FA8F23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1" name="Rectangle 170">
                <a:extLst>
                  <a:ext uri="{FF2B5EF4-FFF2-40B4-BE49-F238E27FC236}">
                    <a16:creationId xmlns:a16="http://schemas.microsoft.com/office/drawing/2014/main" id="{6D67C6BE-909E-435C-87BC-EEEB55BA2272}"/>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8827EA6A-0E98-4576-B408-4D6872B9CB26}"/>
                </a:ext>
              </a:extLst>
            </p:cNvPr>
            <p:cNvGrpSpPr/>
            <p:nvPr/>
          </p:nvGrpSpPr>
          <p:grpSpPr>
            <a:xfrm flipH="1">
              <a:off x="9906507" y="19006853"/>
              <a:ext cx="1050673" cy="2049380"/>
              <a:chOff x="3324680" y="7905697"/>
              <a:chExt cx="1050673" cy="2049380"/>
            </a:xfrm>
          </p:grpSpPr>
          <p:sp>
            <p:nvSpPr>
              <p:cNvPr id="168" name="Rectangle: Rounded Corners 167">
                <a:extLst>
                  <a:ext uri="{FF2B5EF4-FFF2-40B4-BE49-F238E27FC236}">
                    <a16:creationId xmlns:a16="http://schemas.microsoft.com/office/drawing/2014/main" id="{0A2D7229-E884-41B9-B7FD-DF9E91F6DA03}"/>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9" name="Rectangle 168">
                <a:extLst>
                  <a:ext uri="{FF2B5EF4-FFF2-40B4-BE49-F238E27FC236}">
                    <a16:creationId xmlns:a16="http://schemas.microsoft.com/office/drawing/2014/main" id="{9047E963-C012-4C91-8F45-BAF6E8822573}"/>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8" name="Group 147">
              <a:extLst>
                <a:ext uri="{FF2B5EF4-FFF2-40B4-BE49-F238E27FC236}">
                  <a16:creationId xmlns:a16="http://schemas.microsoft.com/office/drawing/2014/main" id="{5DB786E7-9B21-4A0D-84F8-78598EAA5980}"/>
                </a:ext>
              </a:extLst>
            </p:cNvPr>
            <p:cNvGrpSpPr/>
            <p:nvPr/>
          </p:nvGrpSpPr>
          <p:grpSpPr>
            <a:xfrm flipH="1">
              <a:off x="2815067" y="14895598"/>
              <a:ext cx="3517591" cy="432000"/>
              <a:chOff x="15292114" y="24498000"/>
              <a:chExt cx="3517591" cy="432000"/>
            </a:xfrm>
          </p:grpSpPr>
          <p:grpSp>
            <p:nvGrpSpPr>
              <p:cNvPr id="164" name="Group 163">
                <a:extLst>
                  <a:ext uri="{FF2B5EF4-FFF2-40B4-BE49-F238E27FC236}">
                    <a16:creationId xmlns:a16="http://schemas.microsoft.com/office/drawing/2014/main" id="{C8E873C0-CC48-44EE-B2EB-E352F424007A}"/>
                  </a:ext>
                </a:extLst>
              </p:cNvPr>
              <p:cNvGrpSpPr/>
              <p:nvPr/>
            </p:nvGrpSpPr>
            <p:grpSpPr>
              <a:xfrm rot="5400000" flipV="1">
                <a:off x="18017705" y="24138000"/>
                <a:ext cx="432000" cy="1152000"/>
                <a:chOff x="1375041" y="1881291"/>
                <a:chExt cx="432000" cy="1152000"/>
              </a:xfrm>
              <a:solidFill>
                <a:srgbClr val="FFCCFF"/>
              </a:solidFill>
            </p:grpSpPr>
            <p:sp>
              <p:nvSpPr>
                <p:cNvPr id="166" name="Rectangle 165">
                  <a:extLst>
                    <a:ext uri="{FF2B5EF4-FFF2-40B4-BE49-F238E27FC236}">
                      <a16:creationId xmlns:a16="http://schemas.microsoft.com/office/drawing/2014/main" id="{CCBD9E5B-67B4-493A-ABD1-DE49619D3CCC}"/>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48BE216C-662C-4625-92FE-B30B52BDB7D3}"/>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5" name="Rectangle 164">
                <a:extLst>
                  <a:ext uri="{FF2B5EF4-FFF2-40B4-BE49-F238E27FC236}">
                    <a16:creationId xmlns:a16="http://schemas.microsoft.com/office/drawing/2014/main" id="{C3D3CD1E-C8A4-4F34-831B-58663F7890F7}"/>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9" name="Group 148">
              <a:extLst>
                <a:ext uri="{FF2B5EF4-FFF2-40B4-BE49-F238E27FC236}">
                  <a16:creationId xmlns:a16="http://schemas.microsoft.com/office/drawing/2014/main" id="{EC103C7A-E92B-4182-AFAF-F17389FB04AD}"/>
                </a:ext>
              </a:extLst>
            </p:cNvPr>
            <p:cNvGrpSpPr/>
            <p:nvPr/>
          </p:nvGrpSpPr>
          <p:grpSpPr>
            <a:xfrm>
              <a:off x="6963467" y="14897830"/>
              <a:ext cx="3516984" cy="432000"/>
              <a:chOff x="15292721" y="24498000"/>
              <a:chExt cx="3516984" cy="432000"/>
            </a:xfrm>
          </p:grpSpPr>
          <p:grpSp>
            <p:nvGrpSpPr>
              <p:cNvPr id="160" name="Group 159">
                <a:extLst>
                  <a:ext uri="{FF2B5EF4-FFF2-40B4-BE49-F238E27FC236}">
                    <a16:creationId xmlns:a16="http://schemas.microsoft.com/office/drawing/2014/main" id="{078AB630-D886-4583-823C-800C8F2973F0}"/>
                  </a:ext>
                </a:extLst>
              </p:cNvPr>
              <p:cNvGrpSpPr/>
              <p:nvPr/>
            </p:nvGrpSpPr>
            <p:grpSpPr>
              <a:xfrm rot="5400000" flipV="1">
                <a:off x="18017705" y="24138000"/>
                <a:ext cx="432000" cy="1152000"/>
                <a:chOff x="1375041" y="1881291"/>
                <a:chExt cx="432000" cy="1152000"/>
              </a:xfrm>
              <a:solidFill>
                <a:srgbClr val="FFCCFF"/>
              </a:solidFill>
            </p:grpSpPr>
            <p:sp>
              <p:nvSpPr>
                <p:cNvPr id="162" name="Rectangle 161">
                  <a:extLst>
                    <a:ext uri="{FF2B5EF4-FFF2-40B4-BE49-F238E27FC236}">
                      <a16:creationId xmlns:a16="http://schemas.microsoft.com/office/drawing/2014/main" id="{F8F610A9-77A0-4667-A3DF-66FDFED77D86}"/>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2FC02ABF-095C-444E-9387-373BEDCCA52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61" name="Rectangle 160">
                <a:extLst>
                  <a:ext uri="{FF2B5EF4-FFF2-40B4-BE49-F238E27FC236}">
                    <a16:creationId xmlns:a16="http://schemas.microsoft.com/office/drawing/2014/main" id="{199D4903-88AA-4201-A791-C10689B66516}"/>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0" name="Group 149">
              <a:extLst>
                <a:ext uri="{FF2B5EF4-FFF2-40B4-BE49-F238E27FC236}">
                  <a16:creationId xmlns:a16="http://schemas.microsoft.com/office/drawing/2014/main" id="{BBA1F6F7-DCF9-466A-9312-D751F1CB7095}"/>
                </a:ext>
              </a:extLst>
            </p:cNvPr>
            <p:cNvGrpSpPr/>
            <p:nvPr/>
          </p:nvGrpSpPr>
          <p:grpSpPr>
            <a:xfrm flipH="1">
              <a:off x="2822490" y="21115011"/>
              <a:ext cx="3497498" cy="432000"/>
              <a:chOff x="15312207" y="24498000"/>
              <a:chExt cx="3497498" cy="432000"/>
            </a:xfrm>
          </p:grpSpPr>
          <p:grpSp>
            <p:nvGrpSpPr>
              <p:cNvPr id="156" name="Group 155">
                <a:extLst>
                  <a:ext uri="{FF2B5EF4-FFF2-40B4-BE49-F238E27FC236}">
                    <a16:creationId xmlns:a16="http://schemas.microsoft.com/office/drawing/2014/main" id="{E562351E-252E-44DC-8B7F-3386C4990AA5}"/>
                  </a:ext>
                </a:extLst>
              </p:cNvPr>
              <p:cNvGrpSpPr/>
              <p:nvPr/>
            </p:nvGrpSpPr>
            <p:grpSpPr>
              <a:xfrm rot="5400000" flipV="1">
                <a:off x="18017705" y="24138000"/>
                <a:ext cx="432000" cy="1152000"/>
                <a:chOff x="1375041" y="1881291"/>
                <a:chExt cx="432000" cy="1152000"/>
              </a:xfrm>
              <a:solidFill>
                <a:srgbClr val="FFCCFF"/>
              </a:solidFill>
            </p:grpSpPr>
            <p:sp>
              <p:nvSpPr>
                <p:cNvPr id="158" name="Rectangle 157">
                  <a:extLst>
                    <a:ext uri="{FF2B5EF4-FFF2-40B4-BE49-F238E27FC236}">
                      <a16:creationId xmlns:a16="http://schemas.microsoft.com/office/drawing/2014/main" id="{F6A0F791-D5DD-41B9-8C6F-996C7070D03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F4D7C7F-CEE7-4CF7-ADE7-5C048AB58C6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7" name="Rectangle 156">
                <a:extLst>
                  <a:ext uri="{FF2B5EF4-FFF2-40B4-BE49-F238E27FC236}">
                    <a16:creationId xmlns:a16="http://schemas.microsoft.com/office/drawing/2014/main" id="{C1EF39C9-E25D-421C-829E-F6AD7913C396}"/>
                  </a:ext>
                </a:extLst>
              </p:cNvPr>
              <p:cNvSpPr/>
              <p:nvPr/>
            </p:nvSpPr>
            <p:spPr>
              <a:xfrm rot="10800000" flipV="1">
                <a:off x="15312207" y="24614995"/>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AC9FB3ED-347A-44E8-8D42-123CC3F1EFB5}"/>
                </a:ext>
              </a:extLst>
            </p:cNvPr>
            <p:cNvGrpSpPr/>
            <p:nvPr/>
          </p:nvGrpSpPr>
          <p:grpSpPr>
            <a:xfrm>
              <a:off x="6958141" y="21117243"/>
              <a:ext cx="3518158" cy="432000"/>
              <a:chOff x="15291547" y="24498000"/>
              <a:chExt cx="3518158" cy="432000"/>
            </a:xfrm>
          </p:grpSpPr>
          <p:grpSp>
            <p:nvGrpSpPr>
              <p:cNvPr id="152" name="Group 151">
                <a:extLst>
                  <a:ext uri="{FF2B5EF4-FFF2-40B4-BE49-F238E27FC236}">
                    <a16:creationId xmlns:a16="http://schemas.microsoft.com/office/drawing/2014/main" id="{685F197B-F8F9-4BB4-B33B-D869A604961C}"/>
                  </a:ext>
                </a:extLst>
              </p:cNvPr>
              <p:cNvGrpSpPr/>
              <p:nvPr/>
            </p:nvGrpSpPr>
            <p:grpSpPr>
              <a:xfrm rot="5400000" flipV="1">
                <a:off x="18017705" y="24138000"/>
                <a:ext cx="432000" cy="1152000"/>
                <a:chOff x="1375041" y="1881291"/>
                <a:chExt cx="432000" cy="1152000"/>
              </a:xfrm>
              <a:solidFill>
                <a:srgbClr val="FFCCFF"/>
              </a:solidFill>
            </p:grpSpPr>
            <p:sp>
              <p:nvSpPr>
                <p:cNvPr id="154" name="Rectangle 153">
                  <a:extLst>
                    <a:ext uri="{FF2B5EF4-FFF2-40B4-BE49-F238E27FC236}">
                      <a16:creationId xmlns:a16="http://schemas.microsoft.com/office/drawing/2014/main" id="{30765EDD-8F30-474A-A566-6A173326456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06C2C376-C3F5-4FD8-A6BE-899B74ED35B6}"/>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3" name="Rectangle 152">
                <a:extLst>
                  <a:ext uri="{FF2B5EF4-FFF2-40B4-BE49-F238E27FC236}">
                    <a16:creationId xmlns:a16="http://schemas.microsoft.com/office/drawing/2014/main" id="{F9026EE5-D8E6-4979-8E80-F6AB9E8E63FC}"/>
                  </a:ext>
                </a:extLst>
              </p:cNvPr>
              <p:cNvSpPr/>
              <p:nvPr/>
            </p:nvSpPr>
            <p:spPr>
              <a:xfrm flipV="1">
                <a:off x="15291547" y="24615469"/>
                <a:ext cx="2880010"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a:extLst>
                <a:ext uri="{FF2B5EF4-FFF2-40B4-BE49-F238E27FC236}">
                  <a16:creationId xmlns:a16="http://schemas.microsoft.com/office/drawing/2014/main" id="{1CADBFC0-F992-479F-9D86-E2AE36F03C33}"/>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Oval 62">
            <a:extLst>
              <a:ext uri="{FF2B5EF4-FFF2-40B4-BE49-F238E27FC236}">
                <a16:creationId xmlns:a16="http://schemas.microsoft.com/office/drawing/2014/main" id="{E5C337BE-7E2F-4A5C-8441-70874E29A4CF}"/>
              </a:ext>
            </a:extLst>
          </p:cNvPr>
          <p:cNvSpPr/>
          <p:nvPr/>
        </p:nvSpPr>
        <p:spPr>
          <a:xfrm>
            <a:off x="5865231" y="3317078"/>
            <a:ext cx="167998" cy="167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65" name="Rectangle 64">
            <a:extLst>
              <a:ext uri="{FF2B5EF4-FFF2-40B4-BE49-F238E27FC236}">
                <a16:creationId xmlns:a16="http://schemas.microsoft.com/office/drawing/2014/main" id="{55D99FAF-6545-4169-8608-E884AFB4F18A}"/>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42F6C9DC-0CBC-4CCC-930D-3BB06BAE568E}"/>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C34B5CA7-1CD1-4147-A23E-2E0845E95D91}"/>
              </a:ext>
            </a:extLst>
          </p:cNvPr>
          <p:cNvSpPr/>
          <p:nvPr/>
        </p:nvSpPr>
        <p:spPr>
          <a:xfrm>
            <a:off x="3698837" y="6416664"/>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Motion Flow &amp; Key Methods</a:t>
            </a:r>
            <a:endParaRPr lang="en-MY" sz="1400" dirty="0"/>
          </a:p>
        </p:txBody>
      </p:sp>
      <p:sp>
        <p:nvSpPr>
          <p:cNvPr id="68" name="Rectangle 67">
            <a:extLst>
              <a:ext uri="{FF2B5EF4-FFF2-40B4-BE49-F238E27FC236}">
                <a16:creationId xmlns:a16="http://schemas.microsoft.com/office/drawing/2014/main" id="{A602AF40-90E7-4772-9DDB-5B99CFDA378D}"/>
              </a:ext>
            </a:extLst>
          </p:cNvPr>
          <p:cNvSpPr/>
          <p:nvPr/>
        </p:nvSpPr>
        <p:spPr>
          <a:xfrm>
            <a:off x="5097534" y="641945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Movement Mechanism</a:t>
            </a:r>
            <a:endParaRPr lang="en-MY" sz="1400" dirty="0"/>
          </a:p>
        </p:txBody>
      </p:sp>
      <p:sp>
        <p:nvSpPr>
          <p:cNvPr id="69" name="Rectangle 68">
            <a:extLst>
              <a:ext uri="{FF2B5EF4-FFF2-40B4-BE49-F238E27FC236}">
                <a16:creationId xmlns:a16="http://schemas.microsoft.com/office/drawing/2014/main" id="{CD1834B1-E054-4BEC-A748-9E470429CE6F}"/>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0" name="Rectangle 69">
            <a:extLst>
              <a:ext uri="{FF2B5EF4-FFF2-40B4-BE49-F238E27FC236}">
                <a16:creationId xmlns:a16="http://schemas.microsoft.com/office/drawing/2014/main" id="{CD3E8BD8-6929-47EF-8ECB-416C22E2E774}"/>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1" name="Rectangle 70">
            <a:extLst>
              <a:ext uri="{FF2B5EF4-FFF2-40B4-BE49-F238E27FC236}">
                <a16:creationId xmlns:a16="http://schemas.microsoft.com/office/drawing/2014/main" id="{58F25645-457E-4D49-A559-1CABDF896C5A}"/>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2" name="Rectangle 71">
            <a:extLst>
              <a:ext uri="{FF2B5EF4-FFF2-40B4-BE49-F238E27FC236}">
                <a16:creationId xmlns:a16="http://schemas.microsoft.com/office/drawing/2014/main" id="{89147A14-3C9E-4133-8E14-366E077F5DE4}"/>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74" name="Rectangle 73">
            <a:extLst>
              <a:ext uri="{FF2B5EF4-FFF2-40B4-BE49-F238E27FC236}">
                <a16:creationId xmlns:a16="http://schemas.microsoft.com/office/drawing/2014/main" id="{9B2B99C6-9F51-4619-9AEF-BF33FA8B7D7C}"/>
              </a:ext>
            </a:extLst>
          </p:cNvPr>
          <p:cNvSpPr/>
          <p:nvPr/>
        </p:nvSpPr>
        <p:spPr>
          <a:xfrm>
            <a:off x="7890229" y="5690683"/>
            <a:ext cx="1385743" cy="69759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Puck Handling Mechanism</a:t>
            </a:r>
            <a:endParaRPr lang="en-MY" sz="1400" dirty="0"/>
          </a:p>
        </p:txBody>
      </p:sp>
      <p:sp>
        <p:nvSpPr>
          <p:cNvPr id="3" name="Slide Number Placeholder 2">
            <a:extLst>
              <a:ext uri="{FF2B5EF4-FFF2-40B4-BE49-F238E27FC236}">
                <a16:creationId xmlns:a16="http://schemas.microsoft.com/office/drawing/2014/main" id="{C9563A62-8696-436E-B285-B4C678AF220E}"/>
              </a:ext>
            </a:extLst>
          </p:cNvPr>
          <p:cNvSpPr>
            <a:spLocks noGrp="1"/>
          </p:cNvSpPr>
          <p:nvPr>
            <p:ph type="sldNum" sz="quarter" idx="12"/>
          </p:nvPr>
        </p:nvSpPr>
        <p:spPr/>
        <p:txBody>
          <a:bodyPr/>
          <a:lstStyle/>
          <a:p>
            <a:fld id="{330EA680-D336-4FF7-8B7A-9848BB0A1C32}" type="slidenum">
              <a:rPr lang="en-US" smtClean="0"/>
              <a:t>63</a:t>
            </a:fld>
            <a:endParaRPr lang="en-US"/>
          </a:p>
        </p:txBody>
      </p:sp>
      <p:sp>
        <p:nvSpPr>
          <p:cNvPr id="75" name="Title 1">
            <a:extLst>
              <a:ext uri="{FF2B5EF4-FFF2-40B4-BE49-F238E27FC236}">
                <a16:creationId xmlns:a16="http://schemas.microsoft.com/office/drawing/2014/main" id="{E4041AC0-CB6E-48FD-8A52-9A6FC79EAF75}"/>
              </a:ext>
            </a:extLst>
          </p:cNvPr>
          <p:cNvSpPr txBox="1">
            <a:spLocks/>
          </p:cNvSpPr>
          <p:nvPr/>
        </p:nvSpPr>
        <p:spPr>
          <a:xfrm>
            <a:off x="513428" y="4517952"/>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19 Motion flow.</a:t>
            </a:r>
            <a:endParaRPr lang="en-MY" sz="1600"/>
          </a:p>
        </p:txBody>
      </p:sp>
    </p:spTree>
    <p:extLst>
      <p:ext uri="{BB962C8B-B14F-4D97-AF65-F5344CB8AC3E}">
        <p14:creationId xmlns:p14="http://schemas.microsoft.com/office/powerpoint/2010/main" val="2103652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4F40-9D8B-43D6-A5D1-F4B3E11B13CA}"/>
              </a:ext>
            </a:extLst>
          </p:cNvPr>
          <p:cNvSpPr>
            <a:spLocks noGrp="1"/>
          </p:cNvSpPr>
          <p:nvPr>
            <p:ph type="ctrTitle"/>
          </p:nvPr>
        </p:nvSpPr>
        <p:spPr/>
        <p:txBody>
          <a:bodyPr>
            <a:normAutofit/>
          </a:bodyPr>
          <a:lstStyle/>
          <a:p>
            <a:pPr algn="l"/>
            <a:r>
              <a:rPr lang="en-GB" sz="4800" b="1">
                <a:latin typeface="+mn-lt"/>
              </a:rPr>
              <a:t>03		</a:t>
            </a:r>
            <a:br>
              <a:rPr lang="en-GB" sz="4800" b="1">
                <a:latin typeface="+mn-lt"/>
              </a:rPr>
            </a:br>
            <a:r>
              <a:rPr lang="en-GB" sz="4800" b="1">
                <a:latin typeface="+mn-lt"/>
              </a:rPr>
              <a:t>Decision Making</a:t>
            </a:r>
          </a:p>
        </p:txBody>
      </p:sp>
      <p:sp>
        <p:nvSpPr>
          <p:cNvPr id="3" name="Subtitle 2">
            <a:extLst>
              <a:ext uri="{FF2B5EF4-FFF2-40B4-BE49-F238E27FC236}">
                <a16:creationId xmlns:a16="http://schemas.microsoft.com/office/drawing/2014/main" id="{14EC7D13-9A33-49E1-BBB8-73DF8E6042EF}"/>
              </a:ext>
            </a:extLst>
          </p:cNvPr>
          <p:cNvSpPr>
            <a:spLocks noGrp="1"/>
          </p:cNvSpPr>
          <p:nvPr>
            <p:ph type="subTitle" idx="1"/>
          </p:nvPr>
        </p:nvSpPr>
        <p:spPr>
          <a:xfrm>
            <a:off x="1524000" y="3602038"/>
            <a:ext cx="6705600" cy="1655762"/>
          </a:xfrm>
        </p:spPr>
        <p:txBody>
          <a:bodyPr/>
          <a:lstStyle/>
          <a:p>
            <a:pPr algn="l"/>
            <a:r>
              <a:rPr lang="en-MY"/>
              <a:t>Unused Alternative Design</a:t>
            </a:r>
          </a:p>
          <a:p>
            <a:pPr algn="l"/>
            <a:endParaRPr lang="en-GB"/>
          </a:p>
        </p:txBody>
      </p:sp>
      <p:sp>
        <p:nvSpPr>
          <p:cNvPr id="14" name="Rectangle 13">
            <a:extLst>
              <a:ext uri="{FF2B5EF4-FFF2-40B4-BE49-F238E27FC236}">
                <a16:creationId xmlns:a16="http://schemas.microsoft.com/office/drawing/2014/main" id="{F4E7D1BE-CB49-495C-818F-45662BB7E6A7}"/>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5" name="Rectangle 14">
            <a:extLst>
              <a:ext uri="{FF2B5EF4-FFF2-40B4-BE49-F238E27FC236}">
                <a16:creationId xmlns:a16="http://schemas.microsoft.com/office/drawing/2014/main" id="{5D983E40-1ACB-40DE-8BF4-888931CEC74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16" name="Rectangle 15">
            <a:extLst>
              <a:ext uri="{FF2B5EF4-FFF2-40B4-BE49-F238E27FC236}">
                <a16:creationId xmlns:a16="http://schemas.microsoft.com/office/drawing/2014/main" id="{E2047F74-E427-451C-A29E-58C1BBD4323E}"/>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17" name="Rectangle 16">
            <a:extLst>
              <a:ext uri="{FF2B5EF4-FFF2-40B4-BE49-F238E27FC236}">
                <a16:creationId xmlns:a16="http://schemas.microsoft.com/office/drawing/2014/main" id="{38E50D4B-6326-4269-A722-DED73DEF5F78}"/>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18" name="Rectangle 17">
            <a:extLst>
              <a:ext uri="{FF2B5EF4-FFF2-40B4-BE49-F238E27FC236}">
                <a16:creationId xmlns:a16="http://schemas.microsoft.com/office/drawing/2014/main" id="{423235C6-5FDC-4009-A36D-D4949C687924}"/>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19" name="Rectangle 18">
            <a:extLst>
              <a:ext uri="{FF2B5EF4-FFF2-40B4-BE49-F238E27FC236}">
                <a16:creationId xmlns:a16="http://schemas.microsoft.com/office/drawing/2014/main" id="{8F92DB04-AE17-41D3-BFD4-162B985545B2}"/>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20" name="Rectangle 19">
            <a:extLst>
              <a:ext uri="{FF2B5EF4-FFF2-40B4-BE49-F238E27FC236}">
                <a16:creationId xmlns:a16="http://schemas.microsoft.com/office/drawing/2014/main" id="{7DD1FFCB-3CB4-4557-B871-FC2291EEA615}"/>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21" name="Rectangle 20">
            <a:extLst>
              <a:ext uri="{FF2B5EF4-FFF2-40B4-BE49-F238E27FC236}">
                <a16:creationId xmlns:a16="http://schemas.microsoft.com/office/drawing/2014/main" id="{A00241FC-C852-462B-9BCB-D49BA070BAE4}"/>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22" name="Rectangle 21">
            <a:extLst>
              <a:ext uri="{FF2B5EF4-FFF2-40B4-BE49-F238E27FC236}">
                <a16:creationId xmlns:a16="http://schemas.microsoft.com/office/drawing/2014/main" id="{32316149-3FD8-4B39-ADA8-9DEE258AB448}"/>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23" name="Rectangle 22">
            <a:extLst>
              <a:ext uri="{FF2B5EF4-FFF2-40B4-BE49-F238E27FC236}">
                <a16:creationId xmlns:a16="http://schemas.microsoft.com/office/drawing/2014/main" id="{FE28C5B0-1AB9-4D3C-AFA9-E1ADC68A3C99}"/>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24" name="Slide Number Placeholder 23">
            <a:extLst>
              <a:ext uri="{FF2B5EF4-FFF2-40B4-BE49-F238E27FC236}">
                <a16:creationId xmlns:a16="http://schemas.microsoft.com/office/drawing/2014/main" id="{431835A1-6C35-473D-BCCF-738FAD857E8B}"/>
              </a:ext>
            </a:extLst>
          </p:cNvPr>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150740005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7989C5-3E4B-45BA-B0F0-8C1ECC975025}"/>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 name="Rectangle 4">
            <a:extLst>
              <a:ext uri="{FF2B5EF4-FFF2-40B4-BE49-F238E27FC236}">
                <a16:creationId xmlns:a16="http://schemas.microsoft.com/office/drawing/2014/main" id="{4B199179-33D7-4C66-8127-55E289BBB381}"/>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 name="Rectangle 5">
            <a:extLst>
              <a:ext uri="{FF2B5EF4-FFF2-40B4-BE49-F238E27FC236}">
                <a16:creationId xmlns:a16="http://schemas.microsoft.com/office/drawing/2014/main" id="{62A9D7E2-4D2E-42A0-8AB6-D7F8A2E031CD}"/>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 name="Rectangle 6">
            <a:extLst>
              <a:ext uri="{FF2B5EF4-FFF2-40B4-BE49-F238E27FC236}">
                <a16:creationId xmlns:a16="http://schemas.microsoft.com/office/drawing/2014/main" id="{3682A6F3-2CAD-458C-97B1-FF361974EF9D}"/>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8" name="Rectangle 7">
            <a:extLst>
              <a:ext uri="{FF2B5EF4-FFF2-40B4-BE49-F238E27FC236}">
                <a16:creationId xmlns:a16="http://schemas.microsoft.com/office/drawing/2014/main" id="{7A5C4F1D-FA77-4BA5-A19B-D6C40373FE1A}"/>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9" name="Rectangle 8">
            <a:extLst>
              <a:ext uri="{FF2B5EF4-FFF2-40B4-BE49-F238E27FC236}">
                <a16:creationId xmlns:a16="http://schemas.microsoft.com/office/drawing/2014/main" id="{BB4EB84C-F685-4BB1-93B5-6E9842FEFA09}"/>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0" name="Rectangle 9">
            <a:extLst>
              <a:ext uri="{FF2B5EF4-FFF2-40B4-BE49-F238E27FC236}">
                <a16:creationId xmlns:a16="http://schemas.microsoft.com/office/drawing/2014/main" id="{1983F1A4-3FA6-46EB-8436-4790E5D0A054}"/>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1" name="Rectangle 10">
            <a:extLst>
              <a:ext uri="{FF2B5EF4-FFF2-40B4-BE49-F238E27FC236}">
                <a16:creationId xmlns:a16="http://schemas.microsoft.com/office/drawing/2014/main" id="{ED629BC1-167D-4BB4-AFA7-7FB5413A552F}"/>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2" name="Rectangle 11">
            <a:extLst>
              <a:ext uri="{FF2B5EF4-FFF2-40B4-BE49-F238E27FC236}">
                <a16:creationId xmlns:a16="http://schemas.microsoft.com/office/drawing/2014/main" id="{0E2DB0AE-97A4-4A26-BEBF-6FA9D3CAE685}"/>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3" name="Rectangle 12">
            <a:extLst>
              <a:ext uri="{FF2B5EF4-FFF2-40B4-BE49-F238E27FC236}">
                <a16:creationId xmlns:a16="http://schemas.microsoft.com/office/drawing/2014/main" id="{9B995FB1-68B5-4859-ADB4-82BEDCDE901D}"/>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14" name="Slide Number Placeholder 13">
            <a:extLst>
              <a:ext uri="{FF2B5EF4-FFF2-40B4-BE49-F238E27FC236}">
                <a16:creationId xmlns:a16="http://schemas.microsoft.com/office/drawing/2014/main" id="{5E158123-2B7B-44C3-B2AB-C6FFD29D449B}"/>
              </a:ext>
            </a:extLst>
          </p:cNvPr>
          <p:cNvSpPr>
            <a:spLocks noGrp="1"/>
          </p:cNvSpPr>
          <p:nvPr>
            <p:ph type="sldNum" sz="quarter" idx="12"/>
          </p:nvPr>
        </p:nvSpPr>
        <p:spPr/>
        <p:txBody>
          <a:bodyPr/>
          <a:lstStyle/>
          <a:p>
            <a:fld id="{330EA680-D336-4FF7-8B7A-9848BB0A1C32}" type="slidenum">
              <a:rPr lang="en-US" smtClean="0"/>
              <a:t>65</a:t>
            </a:fld>
            <a:endParaRPr lang="en-US"/>
          </a:p>
        </p:txBody>
      </p:sp>
      <p:sp>
        <p:nvSpPr>
          <p:cNvPr id="16" name="Content Placeholder 2">
            <a:extLst>
              <a:ext uri="{FF2B5EF4-FFF2-40B4-BE49-F238E27FC236}">
                <a16:creationId xmlns:a16="http://schemas.microsoft.com/office/drawing/2014/main" id="{AFAA32F5-858E-4CF7-AF4A-84A00890B9D6}"/>
              </a:ext>
            </a:extLst>
          </p:cNvPr>
          <p:cNvSpPr txBox="1">
            <a:spLocks/>
          </p:cNvSpPr>
          <p:nvPr/>
        </p:nvSpPr>
        <p:spPr>
          <a:xfrm>
            <a:off x="838200" y="1825625"/>
            <a:ext cx="559308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Visit collection zones one by one</a:t>
            </a:r>
          </a:p>
          <a:p>
            <a:pPr lvl="1"/>
            <a:r>
              <a:rPr lang="en-US"/>
              <a:t>Longer route &amp; time needed</a:t>
            </a:r>
          </a:p>
          <a:p>
            <a:r>
              <a:rPr lang="en-US"/>
              <a:t>Point turning</a:t>
            </a:r>
          </a:p>
          <a:p>
            <a:pPr lvl="1"/>
            <a:r>
              <a:rPr lang="en-US"/>
              <a:t>Alignment / reorientation needed</a:t>
            </a:r>
          </a:p>
          <a:p>
            <a:r>
              <a:rPr lang="en-US" altLang="zh-CN"/>
              <a:t>Possible extra movement</a:t>
            </a:r>
          </a:p>
          <a:p>
            <a:pPr lvl="1"/>
            <a:r>
              <a:rPr lang="en-US"/>
              <a:t>Longer route &amp; time needed</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5CCC1F3D-E965-4BFA-846F-3E580CC2868C}"/>
                  </a:ext>
                </a:extLst>
              </p14:cNvPr>
              <p14:cNvContentPartPr/>
              <p14:nvPr/>
            </p14:nvContentPartPr>
            <p14:xfrm>
              <a:off x="7616681" y="2165788"/>
              <a:ext cx="360" cy="360"/>
            </p14:xfrm>
          </p:contentPart>
        </mc:Choice>
        <mc:Fallback xmlns="">
          <p:pic>
            <p:nvPicPr>
              <p:cNvPr id="17" name="Ink 16">
                <a:extLst>
                  <a:ext uri="{FF2B5EF4-FFF2-40B4-BE49-F238E27FC236}">
                    <a16:creationId xmlns:a16="http://schemas.microsoft.com/office/drawing/2014/main" id="{5CCC1F3D-E965-4BFA-846F-3E580CC2868C}"/>
                  </a:ext>
                </a:extLst>
              </p:cNvPr>
              <p:cNvPicPr/>
              <p:nvPr/>
            </p:nvPicPr>
            <p:blipFill>
              <a:blip r:embed="rId3"/>
              <a:stretch>
                <a:fillRect/>
              </a:stretch>
            </p:blipFill>
            <p:spPr>
              <a:xfrm>
                <a:off x="7607681" y="2156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0F744754-74AC-4754-A989-242BAA24D070}"/>
                  </a:ext>
                </a:extLst>
              </p14:cNvPr>
              <p14:cNvContentPartPr/>
              <p14:nvPr/>
            </p14:nvContentPartPr>
            <p14:xfrm>
              <a:off x="2831561" y="2165788"/>
              <a:ext cx="360" cy="360"/>
            </p14:xfrm>
          </p:contentPart>
        </mc:Choice>
        <mc:Fallback xmlns="">
          <p:pic>
            <p:nvPicPr>
              <p:cNvPr id="18" name="Ink 17">
                <a:extLst>
                  <a:ext uri="{FF2B5EF4-FFF2-40B4-BE49-F238E27FC236}">
                    <a16:creationId xmlns:a16="http://schemas.microsoft.com/office/drawing/2014/main" id="{0F744754-74AC-4754-A989-242BAA24D070}"/>
                  </a:ext>
                </a:extLst>
              </p:cNvPr>
              <p:cNvPicPr/>
              <p:nvPr/>
            </p:nvPicPr>
            <p:blipFill>
              <a:blip r:embed="rId3"/>
              <a:stretch>
                <a:fillRect/>
              </a:stretch>
            </p:blipFill>
            <p:spPr>
              <a:xfrm>
                <a:off x="2822561" y="2156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CF56396-F972-4ABB-809F-6BC6171B8A96}"/>
                  </a:ext>
                </a:extLst>
              </p14:cNvPr>
              <p14:cNvContentPartPr/>
              <p14:nvPr/>
            </p14:nvContentPartPr>
            <p14:xfrm>
              <a:off x="2121641" y="2405548"/>
              <a:ext cx="360" cy="360"/>
            </p14:xfrm>
          </p:contentPart>
        </mc:Choice>
        <mc:Fallback xmlns="">
          <p:pic>
            <p:nvPicPr>
              <p:cNvPr id="19" name="Ink 18">
                <a:extLst>
                  <a:ext uri="{FF2B5EF4-FFF2-40B4-BE49-F238E27FC236}">
                    <a16:creationId xmlns:a16="http://schemas.microsoft.com/office/drawing/2014/main" id="{9CF56396-F972-4ABB-809F-6BC6171B8A96}"/>
                  </a:ext>
                </a:extLst>
              </p:cNvPr>
              <p:cNvPicPr/>
              <p:nvPr/>
            </p:nvPicPr>
            <p:blipFill>
              <a:blip r:embed="rId3"/>
              <a:stretch>
                <a:fillRect/>
              </a:stretch>
            </p:blipFill>
            <p:spPr>
              <a:xfrm>
                <a:off x="2112641" y="23965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D3C8F6C5-0047-41CD-AF0A-439C315EB237}"/>
                  </a:ext>
                </a:extLst>
              </p14:cNvPr>
              <p14:cNvContentPartPr/>
              <p14:nvPr/>
            </p14:nvContentPartPr>
            <p14:xfrm>
              <a:off x="2565161" y="2520748"/>
              <a:ext cx="21600" cy="360"/>
            </p14:xfrm>
          </p:contentPart>
        </mc:Choice>
        <mc:Fallback xmlns="">
          <p:pic>
            <p:nvPicPr>
              <p:cNvPr id="20" name="Ink 19">
                <a:extLst>
                  <a:ext uri="{FF2B5EF4-FFF2-40B4-BE49-F238E27FC236}">
                    <a16:creationId xmlns:a16="http://schemas.microsoft.com/office/drawing/2014/main" id="{D3C8F6C5-0047-41CD-AF0A-439C315EB237}"/>
                  </a:ext>
                </a:extLst>
              </p:cNvPr>
              <p:cNvPicPr/>
              <p:nvPr/>
            </p:nvPicPr>
            <p:blipFill>
              <a:blip r:embed="rId7"/>
              <a:stretch>
                <a:fillRect/>
              </a:stretch>
            </p:blipFill>
            <p:spPr>
              <a:xfrm>
                <a:off x="2556161" y="2511748"/>
                <a:ext cx="39240" cy="18000"/>
              </a:xfrm>
              <a:prstGeom prst="rect">
                <a:avLst/>
              </a:prstGeom>
            </p:spPr>
          </p:pic>
        </mc:Fallback>
      </mc:AlternateContent>
      <p:grpSp>
        <p:nvGrpSpPr>
          <p:cNvPr id="21" name="Group 20">
            <a:extLst>
              <a:ext uri="{FF2B5EF4-FFF2-40B4-BE49-F238E27FC236}">
                <a16:creationId xmlns:a16="http://schemas.microsoft.com/office/drawing/2014/main" id="{B48B5E72-CC67-47B4-9E1F-654780DF2A56}"/>
              </a:ext>
            </a:extLst>
          </p:cNvPr>
          <p:cNvGrpSpPr/>
          <p:nvPr/>
        </p:nvGrpSpPr>
        <p:grpSpPr>
          <a:xfrm>
            <a:off x="7271275" y="554626"/>
            <a:ext cx="4009394" cy="4969096"/>
            <a:chOff x="6732742" y="340022"/>
            <a:chExt cx="4984782" cy="6177956"/>
          </a:xfrm>
        </p:grpSpPr>
        <p:pic>
          <p:nvPicPr>
            <p:cNvPr id="22" name="Picture 21">
              <a:extLst>
                <a:ext uri="{FF2B5EF4-FFF2-40B4-BE49-F238E27FC236}">
                  <a16:creationId xmlns:a16="http://schemas.microsoft.com/office/drawing/2014/main" id="{EBC19030-27D0-41BB-B161-97DE9418D25F}"/>
                </a:ext>
              </a:extLst>
            </p:cNvPr>
            <p:cNvPicPr>
              <a:picLocks noChangeAspect="1"/>
            </p:cNvPicPr>
            <p:nvPr/>
          </p:nvPicPr>
          <p:blipFill>
            <a:blip r:embed="rId8"/>
            <a:stretch>
              <a:fillRect/>
            </a:stretch>
          </p:blipFill>
          <p:spPr>
            <a:xfrm>
              <a:off x="6732742" y="340022"/>
              <a:ext cx="4880610" cy="5692289"/>
            </a:xfrm>
            <a:prstGeom prst="rect">
              <a:avLst/>
            </a:prstGeom>
          </p:spPr>
        </p:pic>
        <p:sp>
          <p:nvSpPr>
            <p:cNvPr id="23" name="Title 1">
              <a:extLst>
                <a:ext uri="{FF2B5EF4-FFF2-40B4-BE49-F238E27FC236}">
                  <a16:creationId xmlns:a16="http://schemas.microsoft.com/office/drawing/2014/main" id="{039E2422-C2DF-47D5-9964-D7BDF96A9D66}"/>
                </a:ext>
              </a:extLst>
            </p:cNvPr>
            <p:cNvSpPr txBox="1">
              <a:spLocks/>
            </p:cNvSpPr>
            <p:nvPr/>
          </p:nvSpPr>
          <p:spPr>
            <a:xfrm>
              <a:off x="6836913" y="5966957"/>
              <a:ext cx="488061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35 Unused alternative design.</a:t>
              </a:r>
              <a:endParaRPr lang="en-MY" sz="1600"/>
            </a:p>
          </p:txBody>
        </p:sp>
      </p:grpSp>
      <p:sp>
        <p:nvSpPr>
          <p:cNvPr id="31" name="Title 1">
            <a:extLst>
              <a:ext uri="{FF2B5EF4-FFF2-40B4-BE49-F238E27FC236}">
                <a16:creationId xmlns:a16="http://schemas.microsoft.com/office/drawing/2014/main" id="{1996FEA9-31FA-4A1D-8725-9061A178B024}"/>
              </a:ext>
            </a:extLst>
          </p:cNvPr>
          <p:cNvSpPr>
            <a:spLocks noGrp="1"/>
          </p:cNvSpPr>
          <p:nvPr>
            <p:ph type="title"/>
          </p:nvPr>
        </p:nvSpPr>
        <p:spPr>
          <a:xfrm>
            <a:off x="838200" y="320736"/>
            <a:ext cx="10515600" cy="1325563"/>
          </a:xfrm>
        </p:spPr>
        <p:txBody>
          <a:bodyPr/>
          <a:lstStyle/>
          <a:p>
            <a:r>
              <a:rPr lang="en-US">
                <a:latin typeface="+mn-lt"/>
              </a:rPr>
              <a:t>Unused Alternative Design</a:t>
            </a:r>
            <a:endParaRPr lang="en-MY">
              <a:latin typeface="+mn-lt"/>
            </a:endParaRPr>
          </a:p>
        </p:txBody>
      </p:sp>
    </p:spTree>
    <p:extLst>
      <p:ext uri="{BB962C8B-B14F-4D97-AF65-F5344CB8AC3E}">
        <p14:creationId xmlns:p14="http://schemas.microsoft.com/office/powerpoint/2010/main" val="2481142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1A23-68FC-4342-9BE8-5F0AB37CE2D1}"/>
              </a:ext>
            </a:extLst>
          </p:cNvPr>
          <p:cNvSpPr>
            <a:spLocks noGrp="1"/>
          </p:cNvSpPr>
          <p:nvPr>
            <p:ph type="title"/>
          </p:nvPr>
        </p:nvSpPr>
        <p:spPr>
          <a:xfrm>
            <a:off x="838200" y="320736"/>
            <a:ext cx="10515600" cy="1325563"/>
          </a:xfrm>
        </p:spPr>
        <p:txBody>
          <a:bodyPr/>
          <a:lstStyle/>
          <a:p>
            <a:r>
              <a:rPr lang="en-US">
                <a:latin typeface="+mn-lt"/>
              </a:rPr>
              <a:t>Unused Alternative Design</a:t>
            </a:r>
            <a:endParaRPr lang="en-MY">
              <a:latin typeface="+mn-lt"/>
            </a:endParaRPr>
          </a:p>
        </p:txBody>
      </p:sp>
      <p:sp>
        <p:nvSpPr>
          <p:cNvPr id="3" name="Content Placeholder 2">
            <a:extLst>
              <a:ext uri="{FF2B5EF4-FFF2-40B4-BE49-F238E27FC236}">
                <a16:creationId xmlns:a16="http://schemas.microsoft.com/office/drawing/2014/main" id="{42FA5EF8-C0A2-4B7A-86F4-1DA76584C02B}"/>
              </a:ext>
            </a:extLst>
          </p:cNvPr>
          <p:cNvSpPr>
            <a:spLocks noGrp="1"/>
          </p:cNvSpPr>
          <p:nvPr>
            <p:ph idx="1"/>
          </p:nvPr>
        </p:nvSpPr>
        <p:spPr>
          <a:xfrm>
            <a:off x="838200" y="1825625"/>
            <a:ext cx="5593080" cy="4351338"/>
          </a:xfrm>
        </p:spPr>
        <p:txBody>
          <a:bodyPr>
            <a:normAutofit/>
          </a:bodyPr>
          <a:lstStyle/>
          <a:p>
            <a:r>
              <a:rPr lang="en-US" dirty="0">
                <a:solidFill>
                  <a:srgbClr val="FF0000"/>
                </a:solidFill>
              </a:rPr>
              <a:t>Visit collection zones one by one</a:t>
            </a:r>
          </a:p>
          <a:p>
            <a:pPr lvl="1"/>
            <a:r>
              <a:rPr lang="en-US" dirty="0">
                <a:solidFill>
                  <a:srgbClr val="FF0000"/>
                </a:solidFill>
              </a:rPr>
              <a:t>Longer route &amp; time needed</a:t>
            </a:r>
          </a:p>
        </p:txBody>
      </p:sp>
      <mc:AlternateContent xmlns:mc="http://schemas.openxmlformats.org/markup-compatibility/2006" xmlns:p14="http://schemas.microsoft.com/office/powerpoint/2010/main">
        <mc:Choice Requires="p14">
          <p:contentPart p14:bwMode="auto" r:id="rId3">
            <p14:nvContentPartPr>
              <p14:cNvPr id="40" name="Ink 39">
                <a:extLst>
                  <a:ext uri="{FF2B5EF4-FFF2-40B4-BE49-F238E27FC236}">
                    <a16:creationId xmlns:a16="http://schemas.microsoft.com/office/drawing/2014/main" id="{05DCE519-BF0A-4F98-945B-11518C72CB73}"/>
                  </a:ext>
                </a:extLst>
              </p14:cNvPr>
              <p14:cNvContentPartPr/>
              <p14:nvPr/>
            </p14:nvContentPartPr>
            <p14:xfrm>
              <a:off x="7616681" y="2165788"/>
              <a:ext cx="360" cy="360"/>
            </p14:xfrm>
          </p:contentPart>
        </mc:Choice>
        <mc:Fallback xmlns="">
          <p:pic>
            <p:nvPicPr>
              <p:cNvPr id="40" name="Ink 39">
                <a:extLst>
                  <a:ext uri="{FF2B5EF4-FFF2-40B4-BE49-F238E27FC236}">
                    <a16:creationId xmlns:a16="http://schemas.microsoft.com/office/drawing/2014/main" id="{05DCE519-BF0A-4F98-945B-11518C72CB73}"/>
                  </a:ext>
                </a:extLst>
              </p:cNvPr>
              <p:cNvPicPr/>
              <p:nvPr/>
            </p:nvPicPr>
            <p:blipFill>
              <a:blip r:embed="rId4"/>
              <a:stretch>
                <a:fillRect/>
              </a:stretch>
            </p:blipFill>
            <p:spPr>
              <a:xfrm>
                <a:off x="7607681" y="2156788"/>
                <a:ext cx="18000" cy="18000"/>
              </a:xfrm>
              <a:prstGeom prst="rect">
                <a:avLst/>
              </a:prstGeom>
            </p:spPr>
          </p:pic>
        </mc:Fallback>
      </mc:AlternateContent>
      <p:grpSp>
        <p:nvGrpSpPr>
          <p:cNvPr id="5" name="Group 4">
            <a:extLst>
              <a:ext uri="{FF2B5EF4-FFF2-40B4-BE49-F238E27FC236}">
                <a16:creationId xmlns:a16="http://schemas.microsoft.com/office/drawing/2014/main" id="{61A79ACD-25A2-404C-AB1E-1320A9290151}"/>
              </a:ext>
            </a:extLst>
          </p:cNvPr>
          <p:cNvGrpSpPr/>
          <p:nvPr/>
        </p:nvGrpSpPr>
        <p:grpSpPr>
          <a:xfrm>
            <a:off x="7271275" y="554626"/>
            <a:ext cx="4009394" cy="4969096"/>
            <a:chOff x="6732742" y="340022"/>
            <a:chExt cx="4984782" cy="6177956"/>
          </a:xfrm>
        </p:grpSpPr>
        <p:pic>
          <p:nvPicPr>
            <p:cNvPr id="4" name="Picture 3">
              <a:extLst>
                <a:ext uri="{FF2B5EF4-FFF2-40B4-BE49-F238E27FC236}">
                  <a16:creationId xmlns:a16="http://schemas.microsoft.com/office/drawing/2014/main" id="{68DC3F0C-6F5C-4FB9-AF69-E3AE7BEB45A9}"/>
                </a:ext>
              </a:extLst>
            </p:cNvPr>
            <p:cNvPicPr>
              <a:picLocks noChangeAspect="1"/>
            </p:cNvPicPr>
            <p:nvPr/>
          </p:nvPicPr>
          <p:blipFill>
            <a:blip r:embed="rId5"/>
            <a:stretch>
              <a:fillRect/>
            </a:stretch>
          </p:blipFill>
          <p:spPr>
            <a:xfrm>
              <a:off x="6732742" y="340022"/>
              <a:ext cx="4880610" cy="5692289"/>
            </a:xfrm>
            <a:prstGeom prst="rect">
              <a:avLst/>
            </a:prstGeom>
          </p:spPr>
        </p:pic>
        <p:sp>
          <p:nvSpPr>
            <p:cNvPr id="9" name="Title 1">
              <a:extLst>
                <a:ext uri="{FF2B5EF4-FFF2-40B4-BE49-F238E27FC236}">
                  <a16:creationId xmlns:a16="http://schemas.microsoft.com/office/drawing/2014/main" id="{34D8B14D-9AE5-40C6-A690-C888172DD78C}"/>
                </a:ext>
              </a:extLst>
            </p:cNvPr>
            <p:cNvSpPr txBox="1">
              <a:spLocks/>
            </p:cNvSpPr>
            <p:nvPr/>
          </p:nvSpPr>
          <p:spPr>
            <a:xfrm>
              <a:off x="6836913" y="5966957"/>
              <a:ext cx="488061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35 Unused alternative design.</a:t>
              </a:r>
              <a:endParaRPr lang="en-MY" sz="1600"/>
            </a:p>
          </p:txBody>
        </p:sp>
      </p:grpSp>
      <p:sp>
        <p:nvSpPr>
          <p:cNvPr id="10" name="Rectangle 9">
            <a:extLst>
              <a:ext uri="{FF2B5EF4-FFF2-40B4-BE49-F238E27FC236}">
                <a16:creationId xmlns:a16="http://schemas.microsoft.com/office/drawing/2014/main" id="{FB2BBACE-C8ED-4C30-A4C5-596665400D23}"/>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1" name="Rectangle 10">
            <a:extLst>
              <a:ext uri="{FF2B5EF4-FFF2-40B4-BE49-F238E27FC236}">
                <a16:creationId xmlns:a16="http://schemas.microsoft.com/office/drawing/2014/main" id="{567557EC-D795-4F55-9022-372B8A6DE2B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12" name="Rectangle 11">
            <a:extLst>
              <a:ext uri="{FF2B5EF4-FFF2-40B4-BE49-F238E27FC236}">
                <a16:creationId xmlns:a16="http://schemas.microsoft.com/office/drawing/2014/main" id="{D580CABD-ACAE-4DCA-A043-C52417F7D5E2}"/>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13" name="Rectangle 12">
            <a:extLst>
              <a:ext uri="{FF2B5EF4-FFF2-40B4-BE49-F238E27FC236}">
                <a16:creationId xmlns:a16="http://schemas.microsoft.com/office/drawing/2014/main" id="{531A8672-D801-45BE-A7F3-F2C503661C2D}"/>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14" name="Rectangle 13">
            <a:extLst>
              <a:ext uri="{FF2B5EF4-FFF2-40B4-BE49-F238E27FC236}">
                <a16:creationId xmlns:a16="http://schemas.microsoft.com/office/drawing/2014/main" id="{BD0D74B6-8932-449F-B4BB-65AF8C028D60}"/>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15" name="Rectangle 14">
            <a:extLst>
              <a:ext uri="{FF2B5EF4-FFF2-40B4-BE49-F238E27FC236}">
                <a16:creationId xmlns:a16="http://schemas.microsoft.com/office/drawing/2014/main" id="{B6825486-74DC-47EF-B445-715FB2765D02}"/>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6" name="Rectangle 15">
            <a:extLst>
              <a:ext uri="{FF2B5EF4-FFF2-40B4-BE49-F238E27FC236}">
                <a16:creationId xmlns:a16="http://schemas.microsoft.com/office/drawing/2014/main" id="{F02147DA-7A84-4B1A-B2AD-7F608F71EE9D}"/>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7" name="Rectangle 16">
            <a:extLst>
              <a:ext uri="{FF2B5EF4-FFF2-40B4-BE49-F238E27FC236}">
                <a16:creationId xmlns:a16="http://schemas.microsoft.com/office/drawing/2014/main" id="{782560E6-21A7-4B58-805A-D935F0612050}"/>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8" name="Rectangle 17">
            <a:extLst>
              <a:ext uri="{FF2B5EF4-FFF2-40B4-BE49-F238E27FC236}">
                <a16:creationId xmlns:a16="http://schemas.microsoft.com/office/drawing/2014/main" id="{D225FC01-A788-4875-97FA-F49582220123}"/>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9" name="Rectangle 18">
            <a:extLst>
              <a:ext uri="{FF2B5EF4-FFF2-40B4-BE49-F238E27FC236}">
                <a16:creationId xmlns:a16="http://schemas.microsoft.com/office/drawing/2014/main" id="{EAC1ABF8-B4E3-4B2E-97F8-5EA832BC2847}"/>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6" name="Slide Number Placeholder 5">
            <a:extLst>
              <a:ext uri="{FF2B5EF4-FFF2-40B4-BE49-F238E27FC236}">
                <a16:creationId xmlns:a16="http://schemas.microsoft.com/office/drawing/2014/main" id="{E6732287-7792-417A-835F-1AEE5C0E086E}"/>
              </a:ext>
            </a:extLst>
          </p:cNvPr>
          <p:cNvSpPr>
            <a:spLocks noGrp="1"/>
          </p:cNvSpPr>
          <p:nvPr>
            <p:ph type="sldNum" sz="quarter" idx="12"/>
          </p:nvPr>
        </p:nvSpPr>
        <p:spPr/>
        <p:txBody>
          <a:bodyPr/>
          <a:lstStyle/>
          <a:p>
            <a:fld id="{330EA680-D336-4FF7-8B7A-9848BB0A1C32}" type="slidenum">
              <a:rPr lang="en-US" smtClean="0"/>
              <a:t>66</a:t>
            </a:fld>
            <a:endParaRPr lang="en-US"/>
          </a:p>
        </p:txBody>
      </p:sp>
      <p:graphicFrame>
        <p:nvGraphicFramePr>
          <p:cNvPr id="7" name="Table 7">
            <a:extLst>
              <a:ext uri="{FF2B5EF4-FFF2-40B4-BE49-F238E27FC236}">
                <a16:creationId xmlns:a16="http://schemas.microsoft.com/office/drawing/2014/main" id="{A1EAA1ED-EA47-4D21-BFA2-D38B7F4C0824}"/>
              </a:ext>
            </a:extLst>
          </p:cNvPr>
          <p:cNvGraphicFramePr>
            <a:graphicFrameLocks noGrp="1"/>
          </p:cNvGraphicFramePr>
          <p:nvPr>
            <p:extLst>
              <p:ext uri="{D42A27DB-BD31-4B8C-83A1-F6EECF244321}">
                <p14:modId xmlns:p14="http://schemas.microsoft.com/office/powerpoint/2010/main" val="1839179410"/>
              </p:ext>
            </p:extLst>
          </p:nvPr>
        </p:nvGraphicFramePr>
        <p:xfrm>
          <a:off x="575085" y="2967244"/>
          <a:ext cx="6274201" cy="3134360"/>
        </p:xfrm>
        <a:graphic>
          <a:graphicData uri="http://schemas.openxmlformats.org/drawingml/2006/table">
            <a:tbl>
              <a:tblPr firstRow="1" bandRow="1">
                <a:tableStyleId>{5940675A-B579-460E-94D1-54222C63F5DA}</a:tableStyleId>
              </a:tblPr>
              <a:tblGrid>
                <a:gridCol w="2852057">
                  <a:extLst>
                    <a:ext uri="{9D8B030D-6E8A-4147-A177-3AD203B41FA5}">
                      <a16:colId xmlns:a16="http://schemas.microsoft.com/office/drawing/2014/main" val="823679316"/>
                    </a:ext>
                  </a:extLst>
                </a:gridCol>
                <a:gridCol w="1861458">
                  <a:extLst>
                    <a:ext uri="{9D8B030D-6E8A-4147-A177-3AD203B41FA5}">
                      <a16:colId xmlns:a16="http://schemas.microsoft.com/office/drawing/2014/main" val="2980138664"/>
                    </a:ext>
                  </a:extLst>
                </a:gridCol>
                <a:gridCol w="1560686">
                  <a:extLst>
                    <a:ext uri="{9D8B030D-6E8A-4147-A177-3AD203B41FA5}">
                      <a16:colId xmlns:a16="http://schemas.microsoft.com/office/drawing/2014/main" val="2772295259"/>
                    </a:ext>
                  </a:extLst>
                </a:gridCol>
              </a:tblGrid>
              <a:tr h="224665">
                <a:tc gridSpan="3">
                  <a:txBody>
                    <a:bodyPr/>
                    <a:lstStyle/>
                    <a:p>
                      <a:pPr algn="ctr"/>
                      <a:r>
                        <a:rPr lang="en-GB" dirty="0"/>
                        <a:t>Approximate Travel Distance (Count) To Visit All Collection Zones Excluding Point Turning</a:t>
                      </a:r>
                    </a:p>
                  </a:txBody>
                  <a:tcPr/>
                </a:tc>
                <a:tc hMerge="1">
                  <a:txBody>
                    <a:bodyPr/>
                    <a:lstStyle/>
                    <a:p>
                      <a:pPr algn="ctr"/>
                      <a:r>
                        <a:rPr lang="en-GB" dirty="0"/>
                        <a:t>Shaft Encoder Count Before Puck Accumulation </a:t>
                      </a:r>
                      <a:br>
                        <a:rPr lang="en-GB" dirty="0"/>
                      </a:br>
                      <a:r>
                        <a:rPr lang="en-GB" dirty="0"/>
                        <a:t>Assuming A Valid Puck at Zone 7</a:t>
                      </a:r>
                    </a:p>
                  </a:txBody>
                  <a:tcPr/>
                </a:tc>
                <a:tc hMerge="1">
                  <a:txBody>
                    <a:bodyPr/>
                    <a:lstStyle/>
                    <a:p>
                      <a:endParaRPr lang="en-GB" dirty="0"/>
                    </a:p>
                  </a:txBody>
                  <a:tcPr/>
                </a:tc>
                <a:extLst>
                  <a:ext uri="{0D108BD9-81ED-4DB2-BD59-A6C34878D82A}">
                    <a16:rowId xmlns:a16="http://schemas.microsoft.com/office/drawing/2014/main" val="164403620"/>
                  </a:ext>
                </a:extLst>
              </a:tr>
              <a:tr h="0">
                <a:tc>
                  <a:txBody>
                    <a:bodyPr/>
                    <a:lstStyle/>
                    <a:p>
                      <a:pPr algn="ctr"/>
                      <a:r>
                        <a:rPr lang="en-GB" dirty="0"/>
                        <a:t>Movement to </a:t>
                      </a:r>
                      <a:br>
                        <a:rPr lang="en-GB" dirty="0"/>
                      </a:br>
                      <a:r>
                        <a:rPr lang="en-GB" dirty="0"/>
                        <a:t>Any Collection Zone</a:t>
                      </a:r>
                    </a:p>
                  </a:txBody>
                  <a:tcPr/>
                </a:tc>
                <a:tc>
                  <a:txBody>
                    <a:bodyPr/>
                    <a:lstStyle/>
                    <a:p>
                      <a:pPr algn="ctr"/>
                      <a:r>
                        <a:rPr lang="en-GB" dirty="0"/>
                        <a:t>Alternative Design</a:t>
                      </a:r>
                    </a:p>
                  </a:txBody>
                  <a:tcPr/>
                </a:tc>
                <a:tc>
                  <a:txBody>
                    <a:bodyPr/>
                    <a:lstStyle/>
                    <a:p>
                      <a:pPr algn="ctr"/>
                      <a:r>
                        <a:rPr lang="en-GB" dirty="0"/>
                        <a:t> Current Design</a:t>
                      </a:r>
                    </a:p>
                  </a:txBody>
                  <a:tcPr/>
                </a:tc>
                <a:extLst>
                  <a:ext uri="{0D108BD9-81ED-4DB2-BD59-A6C34878D82A}">
                    <a16:rowId xmlns:a16="http://schemas.microsoft.com/office/drawing/2014/main" val="2197955156"/>
                  </a:ext>
                </a:extLst>
              </a:tr>
              <a:tr h="370840">
                <a:tc>
                  <a:txBody>
                    <a:bodyPr/>
                    <a:lstStyle/>
                    <a:p>
                      <a:r>
                        <a:rPr lang="en-GB" dirty="0"/>
                        <a:t>Starting Base to One Zone</a:t>
                      </a:r>
                    </a:p>
                  </a:txBody>
                  <a:tcPr/>
                </a:tc>
                <a:tc>
                  <a:txBody>
                    <a:bodyPr/>
                    <a:lstStyle/>
                    <a:p>
                      <a:pPr algn="r"/>
                      <a:r>
                        <a:rPr lang="en-GB"/>
                        <a:t>2200</a:t>
                      </a:r>
                    </a:p>
                  </a:txBody>
                  <a:tcPr/>
                </a:tc>
                <a:tc>
                  <a:txBody>
                    <a:bodyPr/>
                    <a:lstStyle/>
                    <a:p>
                      <a:pPr algn="r"/>
                      <a:r>
                        <a:rPr lang="en-GB"/>
                        <a:t>2200</a:t>
                      </a:r>
                    </a:p>
                  </a:txBody>
                  <a:tcPr/>
                </a:tc>
                <a:extLst>
                  <a:ext uri="{0D108BD9-81ED-4DB2-BD59-A6C34878D82A}">
                    <a16:rowId xmlns:a16="http://schemas.microsoft.com/office/drawing/2014/main" val="4053447693"/>
                  </a:ext>
                </a:extLst>
              </a:tr>
              <a:tr h="370840">
                <a:tc>
                  <a:txBody>
                    <a:bodyPr/>
                    <a:lstStyle/>
                    <a:p>
                      <a:r>
                        <a:rPr lang="en-GB" dirty="0"/>
                        <a:t>To Next Zone</a:t>
                      </a:r>
                    </a:p>
                  </a:txBody>
                  <a:tcPr/>
                </a:tc>
                <a:tc>
                  <a:txBody>
                    <a:bodyPr/>
                    <a:lstStyle/>
                    <a:p>
                      <a:pPr algn="r"/>
                      <a:r>
                        <a:rPr lang="en-GB"/>
                        <a:t>2000</a:t>
                      </a:r>
                    </a:p>
                  </a:txBody>
                  <a:tcPr/>
                </a:tc>
                <a:tc>
                  <a:txBody>
                    <a:bodyPr/>
                    <a:lstStyle/>
                    <a:p>
                      <a:pPr algn="r"/>
                      <a:r>
                        <a:rPr lang="en-GB"/>
                        <a:t>-</a:t>
                      </a:r>
                    </a:p>
                  </a:txBody>
                  <a:tcPr/>
                </a:tc>
                <a:extLst>
                  <a:ext uri="{0D108BD9-81ED-4DB2-BD59-A6C34878D82A}">
                    <a16:rowId xmlns:a16="http://schemas.microsoft.com/office/drawing/2014/main" val="366348737"/>
                  </a:ext>
                </a:extLst>
              </a:tr>
              <a:tr h="370840">
                <a:tc>
                  <a:txBody>
                    <a:bodyPr/>
                    <a:lstStyle/>
                    <a:p>
                      <a:r>
                        <a:rPr lang="en-GB" dirty="0"/>
                        <a:t>To Next Zone</a:t>
                      </a:r>
                    </a:p>
                  </a:txBody>
                  <a:tcPr/>
                </a:tc>
                <a:tc>
                  <a:txBody>
                    <a:bodyPr/>
                    <a:lstStyle/>
                    <a:p>
                      <a:pPr algn="r"/>
                      <a:r>
                        <a:rPr lang="en-GB"/>
                        <a:t>5000</a:t>
                      </a:r>
                    </a:p>
                  </a:txBody>
                  <a:tcPr/>
                </a:tc>
                <a:tc>
                  <a:txBody>
                    <a:bodyPr/>
                    <a:lstStyle/>
                    <a:p>
                      <a:pPr algn="r"/>
                      <a:r>
                        <a:rPr lang="en-GB"/>
                        <a:t>2000</a:t>
                      </a:r>
                    </a:p>
                  </a:txBody>
                  <a:tcPr/>
                </a:tc>
                <a:extLst>
                  <a:ext uri="{0D108BD9-81ED-4DB2-BD59-A6C34878D82A}">
                    <a16:rowId xmlns:a16="http://schemas.microsoft.com/office/drawing/2014/main" val="380419642"/>
                  </a:ext>
                </a:extLst>
              </a:tr>
              <a:tr h="370840">
                <a:tc>
                  <a:txBody>
                    <a:bodyPr/>
                    <a:lstStyle/>
                    <a:p>
                      <a:r>
                        <a:rPr lang="en-GB" dirty="0"/>
                        <a:t>To Next Zone</a:t>
                      </a:r>
                    </a:p>
                  </a:txBody>
                  <a:tcPr/>
                </a:tc>
                <a:tc>
                  <a:txBody>
                    <a:bodyPr/>
                    <a:lstStyle/>
                    <a:p>
                      <a:pPr algn="r"/>
                      <a:r>
                        <a:rPr lang="en-GB"/>
                        <a:t>2000</a:t>
                      </a:r>
                    </a:p>
                  </a:txBody>
                  <a:tcPr/>
                </a:tc>
                <a:tc>
                  <a:txBody>
                    <a:bodyPr/>
                    <a:lstStyle/>
                    <a:p>
                      <a:pPr algn="r"/>
                      <a:r>
                        <a:rPr lang="en-GB"/>
                        <a:t>-</a:t>
                      </a:r>
                    </a:p>
                  </a:txBody>
                  <a:tcPr/>
                </a:tc>
                <a:extLst>
                  <a:ext uri="{0D108BD9-81ED-4DB2-BD59-A6C34878D82A}">
                    <a16:rowId xmlns:a16="http://schemas.microsoft.com/office/drawing/2014/main" val="2874145396"/>
                  </a:ext>
                </a:extLst>
              </a:tr>
              <a:tr h="370840">
                <a:tc>
                  <a:txBody>
                    <a:bodyPr/>
                    <a:lstStyle/>
                    <a:p>
                      <a:r>
                        <a:rPr lang="en-GB"/>
                        <a:t>Total</a:t>
                      </a:r>
                    </a:p>
                  </a:txBody>
                  <a:tcPr/>
                </a:tc>
                <a:tc>
                  <a:txBody>
                    <a:bodyPr/>
                    <a:lstStyle/>
                    <a:p>
                      <a:pPr algn="r"/>
                      <a:r>
                        <a:rPr lang="en-GB">
                          <a:solidFill>
                            <a:srgbClr val="FF0000"/>
                          </a:solidFill>
                        </a:rPr>
                        <a:t>11200</a:t>
                      </a:r>
                    </a:p>
                  </a:txBody>
                  <a:tcPr/>
                </a:tc>
                <a:tc>
                  <a:txBody>
                    <a:bodyPr/>
                    <a:lstStyle/>
                    <a:p>
                      <a:pPr algn="r"/>
                      <a:r>
                        <a:rPr lang="en-GB"/>
                        <a:t>4200</a:t>
                      </a:r>
                    </a:p>
                  </a:txBody>
                  <a:tcPr/>
                </a:tc>
                <a:extLst>
                  <a:ext uri="{0D108BD9-81ED-4DB2-BD59-A6C34878D82A}">
                    <a16:rowId xmlns:a16="http://schemas.microsoft.com/office/drawing/2014/main" val="3314422966"/>
                  </a:ext>
                </a:extLst>
              </a:tr>
            </a:tbl>
          </a:graphicData>
        </a:graphic>
      </p:graphicFrame>
    </p:spTree>
    <p:extLst>
      <p:ext uri="{BB962C8B-B14F-4D97-AF65-F5344CB8AC3E}">
        <p14:creationId xmlns:p14="http://schemas.microsoft.com/office/powerpoint/2010/main" val="849414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C60D759A-9326-48C4-A27C-A22F36D3D37A}"/>
              </a:ext>
            </a:extLst>
          </p:cNvPr>
          <p:cNvSpPr txBox="1"/>
          <p:nvPr/>
        </p:nvSpPr>
        <p:spPr>
          <a:xfrm>
            <a:off x="7759203" y="4766352"/>
            <a:ext cx="4305431" cy="830997"/>
          </a:xfrm>
          <a:prstGeom prst="rect">
            <a:avLst/>
          </a:prstGeom>
          <a:noFill/>
        </p:spPr>
        <p:txBody>
          <a:bodyPr wrap="square">
            <a:spAutoFit/>
          </a:bodyPr>
          <a:lstStyle/>
          <a:p>
            <a:r>
              <a:rPr lang="en-US" sz="2400" dirty="0">
                <a:solidFill>
                  <a:srgbClr val="FF0000"/>
                </a:solidFill>
              </a:rPr>
              <a:t>Visit collection zones one by one</a:t>
            </a:r>
          </a:p>
          <a:p>
            <a:r>
              <a:rPr lang="en-US" sz="2400" dirty="0">
                <a:solidFill>
                  <a:srgbClr val="FF0000"/>
                </a:solidFill>
                <a:sym typeface="Symbol" panose="05050102010706020507" pitchFamily="18" charset="2"/>
              </a:rPr>
              <a:t> </a:t>
            </a:r>
            <a:r>
              <a:rPr lang="en-US" sz="2400" dirty="0">
                <a:solidFill>
                  <a:srgbClr val="FF0000"/>
                </a:solidFill>
              </a:rPr>
              <a:t>Longer route &amp; time needed</a:t>
            </a:r>
          </a:p>
        </p:txBody>
      </p:sp>
      <p:sp>
        <p:nvSpPr>
          <p:cNvPr id="74" name="Title 1">
            <a:extLst>
              <a:ext uri="{FF2B5EF4-FFF2-40B4-BE49-F238E27FC236}">
                <a16:creationId xmlns:a16="http://schemas.microsoft.com/office/drawing/2014/main" id="{4E15B964-2A8D-4E49-83CB-169EE7B2FAB4}"/>
              </a:ext>
            </a:extLst>
          </p:cNvPr>
          <p:cNvSpPr txBox="1">
            <a:spLocks/>
          </p:cNvSpPr>
          <p:nvPr/>
        </p:nvSpPr>
        <p:spPr>
          <a:xfrm>
            <a:off x="1115853" y="3751178"/>
            <a:ext cx="4388555"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a:t>
            </a:r>
            <a:r>
              <a:rPr lang="en-US" sz="1600"/>
              <a:t>36</a:t>
            </a:r>
            <a:r>
              <a:rPr lang="en-US" sz="1600" dirty="0"/>
              <a:t> Motion flow of </a:t>
            </a:r>
            <a:r>
              <a:rPr lang="en-US" sz="1600" b="1"/>
              <a:t>alternative</a:t>
            </a:r>
            <a:r>
              <a:rPr lang="en-US" sz="1600" dirty="0"/>
              <a:t> design.</a:t>
            </a:r>
            <a:endParaRPr lang="en-MY" sz="1600" dirty="0"/>
          </a:p>
        </p:txBody>
      </p:sp>
      <p:sp>
        <p:nvSpPr>
          <p:cNvPr id="79" name="Rectangle 78">
            <a:extLst>
              <a:ext uri="{FF2B5EF4-FFF2-40B4-BE49-F238E27FC236}">
                <a16:creationId xmlns:a16="http://schemas.microsoft.com/office/drawing/2014/main" id="{1A6E4DC7-6F4D-4090-8ECC-4204C9FB0925}"/>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92" name="Rectangle 91">
            <a:extLst>
              <a:ext uri="{FF2B5EF4-FFF2-40B4-BE49-F238E27FC236}">
                <a16:creationId xmlns:a16="http://schemas.microsoft.com/office/drawing/2014/main" id="{828808C4-AD8C-487C-85D7-D1EBD50A9617}"/>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93" name="Rectangle 92">
            <a:extLst>
              <a:ext uri="{FF2B5EF4-FFF2-40B4-BE49-F238E27FC236}">
                <a16:creationId xmlns:a16="http://schemas.microsoft.com/office/drawing/2014/main" id="{C8CE4631-9BB6-48A5-90A2-CCC5FA19F311}"/>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94" name="Rectangle 93">
            <a:extLst>
              <a:ext uri="{FF2B5EF4-FFF2-40B4-BE49-F238E27FC236}">
                <a16:creationId xmlns:a16="http://schemas.microsoft.com/office/drawing/2014/main" id="{65A49D86-E0A1-48BD-8AE3-1A5BE3950E67}"/>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95" name="Rectangle 94">
            <a:extLst>
              <a:ext uri="{FF2B5EF4-FFF2-40B4-BE49-F238E27FC236}">
                <a16:creationId xmlns:a16="http://schemas.microsoft.com/office/drawing/2014/main" id="{5BF9EC78-EA65-4F98-A73A-3661BCC93639}"/>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96" name="Rectangle 95">
            <a:extLst>
              <a:ext uri="{FF2B5EF4-FFF2-40B4-BE49-F238E27FC236}">
                <a16:creationId xmlns:a16="http://schemas.microsoft.com/office/drawing/2014/main" id="{0D37D60A-5F7C-4464-8066-173A742F2754}"/>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97" name="Rectangle 96">
            <a:extLst>
              <a:ext uri="{FF2B5EF4-FFF2-40B4-BE49-F238E27FC236}">
                <a16:creationId xmlns:a16="http://schemas.microsoft.com/office/drawing/2014/main" id="{89206BAA-1AE9-401C-A063-257971A14D43}"/>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98" name="Rectangle 97">
            <a:extLst>
              <a:ext uri="{FF2B5EF4-FFF2-40B4-BE49-F238E27FC236}">
                <a16:creationId xmlns:a16="http://schemas.microsoft.com/office/drawing/2014/main" id="{4A257D2B-2DDB-4449-B2D6-FA6F5B30CAED}"/>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99" name="Rectangle 98">
            <a:extLst>
              <a:ext uri="{FF2B5EF4-FFF2-40B4-BE49-F238E27FC236}">
                <a16:creationId xmlns:a16="http://schemas.microsoft.com/office/drawing/2014/main" id="{F109BCE1-1330-450B-A557-A6B382163F80}"/>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00" name="Rectangle 99">
            <a:extLst>
              <a:ext uri="{FF2B5EF4-FFF2-40B4-BE49-F238E27FC236}">
                <a16:creationId xmlns:a16="http://schemas.microsoft.com/office/drawing/2014/main" id="{EBACFAA3-9AAA-4CAF-B79A-89360A4B40E6}"/>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5" name="Slide Number Placeholder 4">
            <a:extLst>
              <a:ext uri="{FF2B5EF4-FFF2-40B4-BE49-F238E27FC236}">
                <a16:creationId xmlns:a16="http://schemas.microsoft.com/office/drawing/2014/main" id="{7075164F-8BDD-4119-9645-88AE2C70EE61}"/>
              </a:ext>
            </a:extLst>
          </p:cNvPr>
          <p:cNvSpPr>
            <a:spLocks noGrp="1"/>
          </p:cNvSpPr>
          <p:nvPr>
            <p:ph type="sldNum" sz="quarter" idx="12"/>
          </p:nvPr>
        </p:nvSpPr>
        <p:spPr/>
        <p:txBody>
          <a:bodyPr/>
          <a:lstStyle/>
          <a:p>
            <a:fld id="{330EA680-D336-4FF7-8B7A-9848BB0A1C32}" type="slidenum">
              <a:rPr lang="en-US" smtClean="0"/>
              <a:t>67</a:t>
            </a:fld>
            <a:endParaRPr lang="en-US"/>
          </a:p>
        </p:txBody>
      </p:sp>
      <p:grpSp>
        <p:nvGrpSpPr>
          <p:cNvPr id="37" name="Group 36">
            <a:extLst>
              <a:ext uri="{FF2B5EF4-FFF2-40B4-BE49-F238E27FC236}">
                <a16:creationId xmlns:a16="http://schemas.microsoft.com/office/drawing/2014/main" id="{F0A11E31-3BE0-459F-9D7E-58905653967D}"/>
              </a:ext>
            </a:extLst>
          </p:cNvPr>
          <p:cNvGrpSpPr/>
          <p:nvPr/>
        </p:nvGrpSpPr>
        <p:grpSpPr>
          <a:xfrm>
            <a:off x="1909843" y="265786"/>
            <a:ext cx="3600000" cy="3600000"/>
            <a:chOff x="450333" y="279068"/>
            <a:chExt cx="5023404" cy="5023404"/>
          </a:xfrm>
        </p:grpSpPr>
        <p:grpSp>
          <p:nvGrpSpPr>
            <p:cNvPr id="54" name="Group 53">
              <a:extLst>
                <a:ext uri="{FF2B5EF4-FFF2-40B4-BE49-F238E27FC236}">
                  <a16:creationId xmlns:a16="http://schemas.microsoft.com/office/drawing/2014/main" id="{00844F5D-20A8-40CC-9AA5-955FD325B679}"/>
                </a:ext>
              </a:extLst>
            </p:cNvPr>
            <p:cNvGrpSpPr/>
            <p:nvPr/>
          </p:nvGrpSpPr>
          <p:grpSpPr>
            <a:xfrm>
              <a:off x="2332348" y="2369561"/>
              <a:ext cx="1254832" cy="1255833"/>
              <a:chOff x="5287721" y="2888913"/>
              <a:chExt cx="1624055" cy="1619976"/>
            </a:xfrm>
          </p:grpSpPr>
          <p:sp>
            <p:nvSpPr>
              <p:cNvPr id="55" name="Rectangle 54">
                <a:extLst>
                  <a:ext uri="{FF2B5EF4-FFF2-40B4-BE49-F238E27FC236}">
                    <a16:creationId xmlns:a16="http://schemas.microsoft.com/office/drawing/2014/main" id="{FA04F8B5-C0FC-4748-A81A-C938619E6F0D}"/>
                  </a:ext>
                </a:extLst>
              </p:cNvPr>
              <p:cNvSpPr/>
              <p:nvPr/>
            </p:nvSpPr>
            <p:spPr>
              <a:xfrm>
                <a:off x="5287722" y="2888913"/>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2" name="Rectangle 61">
                <a:extLst>
                  <a:ext uri="{FF2B5EF4-FFF2-40B4-BE49-F238E27FC236}">
                    <a16:creationId xmlns:a16="http://schemas.microsoft.com/office/drawing/2014/main" id="{314C18A2-F31C-4DC2-A227-FE013287A413}"/>
                  </a:ext>
                </a:extLst>
              </p:cNvPr>
              <p:cNvSpPr/>
              <p:nvPr/>
            </p:nvSpPr>
            <p:spPr>
              <a:xfrm>
                <a:off x="6099516" y="2888913"/>
                <a:ext cx="812260" cy="809989"/>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3" name="Rectangle 62">
                <a:extLst>
                  <a:ext uri="{FF2B5EF4-FFF2-40B4-BE49-F238E27FC236}">
                    <a16:creationId xmlns:a16="http://schemas.microsoft.com/office/drawing/2014/main" id="{A1E7683F-6A59-41F3-9BDA-544F2818C4B3}"/>
                  </a:ext>
                </a:extLst>
              </p:cNvPr>
              <p:cNvSpPr/>
              <p:nvPr/>
            </p:nvSpPr>
            <p:spPr>
              <a:xfrm>
                <a:off x="5287721"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4" name="Rectangle 63">
                <a:extLst>
                  <a:ext uri="{FF2B5EF4-FFF2-40B4-BE49-F238E27FC236}">
                    <a16:creationId xmlns:a16="http://schemas.microsoft.com/office/drawing/2014/main" id="{00B0CEAC-2E7D-4997-9DF0-8E7DC6872FDD}"/>
                  </a:ext>
                </a:extLst>
              </p:cNvPr>
              <p:cNvSpPr/>
              <p:nvPr/>
            </p:nvSpPr>
            <p:spPr>
              <a:xfrm>
                <a:off x="6099515"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grpSp>
        <p:grpSp>
          <p:nvGrpSpPr>
            <p:cNvPr id="2" name="Group 1">
              <a:extLst>
                <a:ext uri="{FF2B5EF4-FFF2-40B4-BE49-F238E27FC236}">
                  <a16:creationId xmlns:a16="http://schemas.microsoft.com/office/drawing/2014/main" id="{F7AE816A-F5A1-4B40-A129-F01F6C553503}"/>
                </a:ext>
              </a:extLst>
            </p:cNvPr>
            <p:cNvGrpSpPr/>
            <p:nvPr/>
          </p:nvGrpSpPr>
          <p:grpSpPr>
            <a:xfrm>
              <a:off x="450333" y="279068"/>
              <a:ext cx="5023404" cy="5023404"/>
              <a:chOff x="0" y="0"/>
              <a:chExt cx="43200638" cy="43200638"/>
            </a:xfrm>
          </p:grpSpPr>
          <p:sp>
            <p:nvSpPr>
              <p:cNvPr id="3" name="Rectangle 2">
                <a:extLst>
                  <a:ext uri="{FF2B5EF4-FFF2-40B4-BE49-F238E27FC236}">
                    <a16:creationId xmlns:a16="http://schemas.microsoft.com/office/drawing/2014/main" id="{E0815337-9778-4131-8848-FBCFAA12E1F9}"/>
                  </a:ext>
                </a:extLst>
              </p:cNvPr>
              <p:cNvSpPr/>
              <p:nvPr/>
            </p:nvSpPr>
            <p:spPr>
              <a:xfrm>
                <a:off x="0" y="0"/>
                <a:ext cx="43200000" cy="180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 name="Rectangle 7">
                <a:extLst>
                  <a:ext uri="{FF2B5EF4-FFF2-40B4-BE49-F238E27FC236}">
                    <a16:creationId xmlns:a16="http://schemas.microsoft.com/office/drawing/2014/main" id="{509947D2-D15E-4A3A-AA88-8D534CBC02C5}"/>
                  </a:ext>
                </a:extLst>
              </p:cNvPr>
              <p:cNvSpPr/>
              <p:nvPr/>
            </p:nvSpPr>
            <p:spPr>
              <a:xfrm>
                <a:off x="16200319" y="0"/>
                <a:ext cx="10800000" cy="10800000"/>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9" name="Rectangle 8">
                <a:extLst>
                  <a:ext uri="{FF2B5EF4-FFF2-40B4-BE49-F238E27FC236}">
                    <a16:creationId xmlns:a16="http://schemas.microsoft.com/office/drawing/2014/main" id="{19B89380-AF9D-4DF6-BD50-230B4864A0A8}"/>
                  </a:ext>
                </a:extLst>
              </p:cNvPr>
              <p:cNvSpPr/>
              <p:nvPr/>
            </p:nvSpPr>
            <p:spPr>
              <a:xfrm>
                <a:off x="0" y="18000000"/>
                <a:ext cx="4320000" cy="5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 name="Rectangle 9">
                <a:extLst>
                  <a:ext uri="{FF2B5EF4-FFF2-40B4-BE49-F238E27FC236}">
                    <a16:creationId xmlns:a16="http://schemas.microsoft.com/office/drawing/2014/main" id="{40FEE7A1-AE52-4289-8515-6D4278F37FC2}"/>
                  </a:ext>
                </a:extLst>
              </p:cNvPr>
              <p:cNvSpPr/>
              <p:nvPr/>
            </p:nvSpPr>
            <p:spPr>
              <a:xfrm>
                <a:off x="0" y="23400000"/>
                <a:ext cx="4320000" cy="5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 name="Rectangle 10">
                <a:extLst>
                  <a:ext uri="{FF2B5EF4-FFF2-40B4-BE49-F238E27FC236}">
                    <a16:creationId xmlns:a16="http://schemas.microsoft.com/office/drawing/2014/main" id="{6073F304-A65A-4303-B1F4-3993FE5421E4}"/>
                  </a:ext>
                </a:extLst>
              </p:cNvPr>
              <p:cNvSpPr/>
              <p:nvPr/>
            </p:nvSpPr>
            <p:spPr>
              <a:xfrm>
                <a:off x="38880638" y="18000000"/>
                <a:ext cx="4320000" cy="5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2" name="Rectangle 11">
                <a:extLst>
                  <a:ext uri="{FF2B5EF4-FFF2-40B4-BE49-F238E27FC236}">
                    <a16:creationId xmlns:a16="http://schemas.microsoft.com/office/drawing/2014/main" id="{42EA45B0-EA5C-4005-9DC7-A7870DABDAB8}"/>
                  </a:ext>
                </a:extLst>
              </p:cNvPr>
              <p:cNvSpPr/>
              <p:nvPr/>
            </p:nvSpPr>
            <p:spPr>
              <a:xfrm>
                <a:off x="38880638" y="23400000"/>
                <a:ext cx="4320000" cy="5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3" name="Rectangle 12">
                <a:extLst>
                  <a:ext uri="{FF2B5EF4-FFF2-40B4-BE49-F238E27FC236}">
                    <a16:creationId xmlns:a16="http://schemas.microsoft.com/office/drawing/2014/main" id="{C02F83BD-FD15-4375-A494-4B3313F9C7F1}"/>
                  </a:ext>
                </a:extLst>
              </p:cNvPr>
              <p:cNvSpPr/>
              <p:nvPr/>
            </p:nvSpPr>
            <p:spPr>
              <a:xfrm>
                <a:off x="638" y="28800638"/>
                <a:ext cx="43200000" cy="14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4" name="Rectangle 13">
                <a:extLst>
                  <a:ext uri="{FF2B5EF4-FFF2-40B4-BE49-F238E27FC236}">
                    <a16:creationId xmlns:a16="http://schemas.microsoft.com/office/drawing/2014/main" id="{2C1C65CF-2796-4BAA-86C3-17F57A08027A}"/>
                  </a:ext>
                </a:extLst>
              </p:cNvPr>
              <p:cNvSpPr/>
              <p:nvPr/>
            </p:nvSpPr>
            <p:spPr>
              <a:xfrm>
                <a:off x="4320000" y="18000000"/>
                <a:ext cx="11880000" cy="108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5" name="Rectangle 14">
                <a:extLst>
                  <a:ext uri="{FF2B5EF4-FFF2-40B4-BE49-F238E27FC236}">
                    <a16:creationId xmlns:a16="http://schemas.microsoft.com/office/drawing/2014/main" id="{009E6B21-4115-40AB-8A0D-67DC5C2704E2}"/>
                  </a:ext>
                </a:extLst>
              </p:cNvPr>
              <p:cNvSpPr/>
              <p:nvPr/>
            </p:nvSpPr>
            <p:spPr>
              <a:xfrm>
                <a:off x="27000319" y="18000000"/>
                <a:ext cx="11880000" cy="108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6" name="Rectangle 15">
                <a:extLst>
                  <a:ext uri="{FF2B5EF4-FFF2-40B4-BE49-F238E27FC236}">
                    <a16:creationId xmlns:a16="http://schemas.microsoft.com/office/drawing/2014/main" id="{356F409B-EFE1-4911-ACF8-E5F92024CFE0}"/>
                  </a:ext>
                </a:extLst>
              </p:cNvPr>
              <p:cNvSpPr/>
              <p:nvPr/>
            </p:nvSpPr>
            <p:spPr>
              <a:xfrm>
                <a:off x="16200319" y="15119681"/>
                <a:ext cx="5400000" cy="2880000"/>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7" name="Rectangle 16">
                <a:extLst>
                  <a:ext uri="{FF2B5EF4-FFF2-40B4-BE49-F238E27FC236}">
                    <a16:creationId xmlns:a16="http://schemas.microsoft.com/office/drawing/2014/main" id="{33F9DCB9-5EEB-4684-A950-E27F2AD9D229}"/>
                  </a:ext>
                </a:extLst>
              </p:cNvPr>
              <p:cNvSpPr/>
              <p:nvPr/>
            </p:nvSpPr>
            <p:spPr>
              <a:xfrm>
                <a:off x="21599681" y="15119681"/>
                <a:ext cx="5400000" cy="2880000"/>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8" name="Rectangle 17">
                <a:extLst>
                  <a:ext uri="{FF2B5EF4-FFF2-40B4-BE49-F238E27FC236}">
                    <a16:creationId xmlns:a16="http://schemas.microsoft.com/office/drawing/2014/main" id="{C1E3C3A0-E5CF-4157-83B9-9A653354A346}"/>
                  </a:ext>
                </a:extLst>
              </p:cNvPr>
              <p:cNvSpPr/>
              <p:nvPr/>
            </p:nvSpPr>
            <p:spPr>
              <a:xfrm>
                <a:off x="16199681" y="28800000"/>
                <a:ext cx="5400000" cy="2880000"/>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9" name="Rectangle 18">
                <a:extLst>
                  <a:ext uri="{FF2B5EF4-FFF2-40B4-BE49-F238E27FC236}">
                    <a16:creationId xmlns:a16="http://schemas.microsoft.com/office/drawing/2014/main" id="{B1E77C3D-DE51-4496-9267-75453A47F8F6}"/>
                  </a:ext>
                </a:extLst>
              </p:cNvPr>
              <p:cNvSpPr/>
              <p:nvPr/>
            </p:nvSpPr>
            <p:spPr>
              <a:xfrm>
                <a:off x="21599681" y="28800000"/>
                <a:ext cx="5400000" cy="28800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20" name="Oval 19">
              <a:extLst>
                <a:ext uri="{FF2B5EF4-FFF2-40B4-BE49-F238E27FC236}">
                  <a16:creationId xmlns:a16="http://schemas.microsoft.com/office/drawing/2014/main" id="{6560AB68-938B-495E-B245-E6F02623B235}"/>
                </a:ext>
              </a:extLst>
            </p:cNvPr>
            <p:cNvSpPr/>
            <p:nvPr/>
          </p:nvSpPr>
          <p:spPr>
            <a:xfrm>
              <a:off x="2562825" y="2393016"/>
              <a:ext cx="167445" cy="167445"/>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21" name="Oval 20">
              <a:extLst>
                <a:ext uri="{FF2B5EF4-FFF2-40B4-BE49-F238E27FC236}">
                  <a16:creationId xmlns:a16="http://schemas.microsoft.com/office/drawing/2014/main" id="{1F1285B9-F600-4046-9FC4-7A21490AEBC6}"/>
                </a:ext>
              </a:extLst>
            </p:cNvPr>
            <p:cNvSpPr/>
            <p:nvPr/>
          </p:nvSpPr>
          <p:spPr>
            <a:xfrm>
              <a:off x="2562825" y="3439579"/>
              <a:ext cx="167445" cy="167445"/>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22" name="Oval 21">
              <a:extLst>
                <a:ext uri="{FF2B5EF4-FFF2-40B4-BE49-F238E27FC236}">
                  <a16:creationId xmlns:a16="http://schemas.microsoft.com/office/drawing/2014/main" id="{931F9719-863E-4974-BAD6-2112F664672C}"/>
                </a:ext>
              </a:extLst>
            </p:cNvPr>
            <p:cNvSpPr/>
            <p:nvPr/>
          </p:nvSpPr>
          <p:spPr>
            <a:xfrm>
              <a:off x="3190604" y="3439579"/>
              <a:ext cx="167445" cy="167445"/>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32" name="Oval 31">
              <a:extLst>
                <a:ext uri="{FF2B5EF4-FFF2-40B4-BE49-F238E27FC236}">
                  <a16:creationId xmlns:a16="http://schemas.microsoft.com/office/drawing/2014/main" id="{0C90F094-C7A2-48EE-8165-CC68E8679447}"/>
                </a:ext>
              </a:extLst>
            </p:cNvPr>
            <p:cNvSpPr/>
            <p:nvPr/>
          </p:nvSpPr>
          <p:spPr>
            <a:xfrm>
              <a:off x="3190604" y="2393331"/>
              <a:ext cx="167445" cy="167445"/>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nvGrpSpPr>
            <p:cNvPr id="56" name="Group 55">
              <a:extLst>
                <a:ext uri="{FF2B5EF4-FFF2-40B4-BE49-F238E27FC236}">
                  <a16:creationId xmlns:a16="http://schemas.microsoft.com/office/drawing/2014/main" id="{82250BD4-5A0D-4A7F-BF7D-BE9B9A1D4704}"/>
                </a:ext>
              </a:extLst>
            </p:cNvPr>
            <p:cNvGrpSpPr/>
            <p:nvPr/>
          </p:nvGrpSpPr>
          <p:grpSpPr>
            <a:xfrm rot="10800000">
              <a:off x="2782902" y="284499"/>
              <a:ext cx="983417" cy="1141247"/>
              <a:chOff x="20573866" y="10539087"/>
              <a:chExt cx="8457268" cy="9814579"/>
            </a:xfrm>
          </p:grpSpPr>
          <p:grpSp>
            <p:nvGrpSpPr>
              <p:cNvPr id="57" name="Group 56">
                <a:extLst>
                  <a:ext uri="{FF2B5EF4-FFF2-40B4-BE49-F238E27FC236}">
                    <a16:creationId xmlns:a16="http://schemas.microsoft.com/office/drawing/2014/main" id="{791A049D-AD8B-4FC7-B46E-91D4B58BC039}"/>
                  </a:ext>
                </a:extLst>
              </p:cNvPr>
              <p:cNvGrpSpPr/>
              <p:nvPr/>
            </p:nvGrpSpPr>
            <p:grpSpPr>
              <a:xfrm>
                <a:off x="20573866" y="10539087"/>
                <a:ext cx="8457268" cy="9814579"/>
                <a:chOff x="11631907" y="10500551"/>
                <a:chExt cx="8457268" cy="9814579"/>
              </a:xfrm>
            </p:grpSpPr>
            <p:grpSp>
              <p:nvGrpSpPr>
                <p:cNvPr id="60" name="Group 59">
                  <a:extLst>
                    <a:ext uri="{FF2B5EF4-FFF2-40B4-BE49-F238E27FC236}">
                      <a16:creationId xmlns:a16="http://schemas.microsoft.com/office/drawing/2014/main" id="{160E7FD7-584E-4F08-B9BD-00F0F53185EA}"/>
                    </a:ext>
                  </a:extLst>
                </p:cNvPr>
                <p:cNvGrpSpPr/>
                <p:nvPr/>
              </p:nvGrpSpPr>
              <p:grpSpPr>
                <a:xfrm>
                  <a:off x="11631907" y="10500551"/>
                  <a:ext cx="8457268" cy="9077067"/>
                  <a:chOff x="15406716" y="1659020"/>
                  <a:chExt cx="8457268" cy="9077067"/>
                </a:xfrm>
              </p:grpSpPr>
              <p:sp>
                <p:nvSpPr>
                  <p:cNvPr id="66" name="Rectangle 65">
                    <a:extLst>
                      <a:ext uri="{FF2B5EF4-FFF2-40B4-BE49-F238E27FC236}">
                        <a16:creationId xmlns:a16="http://schemas.microsoft.com/office/drawing/2014/main" id="{7521AE44-065E-4477-B9FF-9DE1BDE78B8D}"/>
                      </a:ext>
                    </a:extLst>
                  </p:cNvPr>
                  <p:cNvSpPr/>
                  <p:nvPr/>
                </p:nvSpPr>
                <p:spPr>
                  <a:xfrm>
                    <a:off x="16305350" y="2096087"/>
                    <a:ext cx="6660000" cy="8640000"/>
                  </a:xfrm>
                  <a:prstGeom prst="rect">
                    <a:avLst/>
                  </a:prstGeom>
                  <a:ln w="12700"/>
                </p:spPr>
                <p:style>
                  <a:lnRef idx="2">
                    <a:schemeClr val="dk1"/>
                  </a:lnRef>
                  <a:fillRef idx="1">
                    <a:schemeClr val="lt1"/>
                  </a:fillRef>
                  <a:effectRef idx="0">
                    <a:schemeClr val="dk1"/>
                  </a:effectRef>
                  <a:fontRef idx="minor">
                    <a:schemeClr val="dk1"/>
                  </a:fontRef>
                </p:style>
                <p:txBody>
                  <a:bodyPr rtlCol="0" anchor="t" anchorCtr="0"/>
                  <a:lstStyle/>
                  <a:p>
                    <a:endParaRPr lang="en-GB" sz="286"/>
                  </a:p>
                </p:txBody>
              </p:sp>
              <p:sp>
                <p:nvSpPr>
                  <p:cNvPr id="67" name="Rectangle 66">
                    <a:extLst>
                      <a:ext uri="{FF2B5EF4-FFF2-40B4-BE49-F238E27FC236}">
                        <a16:creationId xmlns:a16="http://schemas.microsoft.com/office/drawing/2014/main" id="{28152323-1749-4E7D-83C1-CF65BC93329D}"/>
                      </a:ext>
                    </a:extLst>
                  </p:cNvPr>
                  <p:cNvSpPr/>
                  <p:nvPr/>
                </p:nvSpPr>
                <p:spPr>
                  <a:xfrm flipH="1">
                    <a:off x="21761344" y="2553027"/>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68" name="Rectangle 67">
                    <a:extLst>
                      <a:ext uri="{FF2B5EF4-FFF2-40B4-BE49-F238E27FC236}">
                        <a16:creationId xmlns:a16="http://schemas.microsoft.com/office/drawing/2014/main" id="{411E447A-5292-4E07-BBBE-7479AE6D117B}"/>
                      </a:ext>
                    </a:extLst>
                  </p:cNvPr>
                  <p:cNvSpPr/>
                  <p:nvPr/>
                </p:nvSpPr>
                <p:spPr>
                  <a:xfrm>
                    <a:off x="15406716"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69" name="Rectangle 68">
                    <a:extLst>
                      <a:ext uri="{FF2B5EF4-FFF2-40B4-BE49-F238E27FC236}">
                        <a16:creationId xmlns:a16="http://schemas.microsoft.com/office/drawing/2014/main" id="{77A1721D-0E34-491A-BAED-5F9E20F0B9FE}"/>
                      </a:ext>
                    </a:extLst>
                  </p:cNvPr>
                  <p:cNvSpPr/>
                  <p:nvPr/>
                </p:nvSpPr>
                <p:spPr>
                  <a:xfrm flipH="1">
                    <a:off x="23143984"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70" name="Diamond 69">
                    <a:extLst>
                      <a:ext uri="{FF2B5EF4-FFF2-40B4-BE49-F238E27FC236}">
                        <a16:creationId xmlns:a16="http://schemas.microsoft.com/office/drawing/2014/main" id="{F74A86A7-A647-40B1-8EF2-662D0E0D3A22}"/>
                      </a:ext>
                    </a:extLst>
                  </p:cNvPr>
                  <p:cNvSpPr/>
                  <p:nvPr/>
                </p:nvSpPr>
                <p:spPr>
                  <a:xfrm>
                    <a:off x="18735350" y="4690307"/>
                    <a:ext cx="1800000" cy="1800000"/>
                  </a:xfrm>
                  <a:prstGeom prst="diamond">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71" name="Rectangle: Rounded Corners 70">
                    <a:extLst>
                      <a:ext uri="{FF2B5EF4-FFF2-40B4-BE49-F238E27FC236}">
                        <a16:creationId xmlns:a16="http://schemas.microsoft.com/office/drawing/2014/main" id="{D48DDB40-ADA1-4653-A2EC-591267C3D14D}"/>
                      </a:ext>
                    </a:extLst>
                  </p:cNvPr>
                  <p:cNvSpPr/>
                  <p:nvPr/>
                </p:nvSpPr>
                <p:spPr>
                  <a:xfrm rot="5400000" flipH="1">
                    <a:off x="21392935" y="316272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grpSp>
                <p:nvGrpSpPr>
                  <p:cNvPr id="72" name="Group 71">
                    <a:extLst>
                      <a:ext uri="{FF2B5EF4-FFF2-40B4-BE49-F238E27FC236}">
                        <a16:creationId xmlns:a16="http://schemas.microsoft.com/office/drawing/2014/main" id="{DE5387AC-9D7A-430B-B7F5-17301A8BE574}"/>
                      </a:ext>
                    </a:extLst>
                  </p:cNvPr>
                  <p:cNvGrpSpPr/>
                  <p:nvPr/>
                </p:nvGrpSpPr>
                <p:grpSpPr>
                  <a:xfrm>
                    <a:off x="16450494" y="2553027"/>
                    <a:ext cx="1050673" cy="2049380"/>
                    <a:chOff x="22764621" y="21325513"/>
                    <a:chExt cx="1050673" cy="2049380"/>
                  </a:xfrm>
                </p:grpSpPr>
                <p:sp>
                  <p:nvSpPr>
                    <p:cNvPr id="89" name="Rectangle: Rounded Corners 88">
                      <a:extLst>
                        <a:ext uri="{FF2B5EF4-FFF2-40B4-BE49-F238E27FC236}">
                          <a16:creationId xmlns:a16="http://schemas.microsoft.com/office/drawing/2014/main" id="{18EB4DBF-4F5E-4BF8-B939-8E1AF9632D6D}"/>
                        </a:ext>
                      </a:extLst>
                    </p:cNvPr>
                    <p:cNvSpPr/>
                    <p:nvPr/>
                  </p:nvSpPr>
                  <p:spPr>
                    <a:xfrm rot="5400000" flipH="1">
                      <a:off x="22396212" y="21935211"/>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90" name="Rectangle 89">
                      <a:extLst>
                        <a:ext uri="{FF2B5EF4-FFF2-40B4-BE49-F238E27FC236}">
                          <a16:creationId xmlns:a16="http://schemas.microsoft.com/office/drawing/2014/main" id="{AD9E3A35-09C2-4F6D-93C9-F57E4D75EF18}"/>
                        </a:ext>
                      </a:extLst>
                    </p:cNvPr>
                    <p:cNvSpPr/>
                    <p:nvPr/>
                  </p:nvSpPr>
                  <p:spPr>
                    <a:xfrm flipH="1">
                      <a:off x="22764621" y="21325513"/>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73" name="Oval 72">
                    <a:extLst>
                      <a:ext uri="{FF2B5EF4-FFF2-40B4-BE49-F238E27FC236}">
                        <a16:creationId xmlns:a16="http://schemas.microsoft.com/office/drawing/2014/main" id="{4492F580-E0BD-4521-BBDC-255D0F294519}"/>
                      </a:ext>
                    </a:extLst>
                  </p:cNvPr>
                  <p:cNvSpPr/>
                  <p:nvPr/>
                </p:nvSpPr>
                <p:spPr>
                  <a:xfrm>
                    <a:off x="22041388" y="3342725"/>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sp>
                <p:nvSpPr>
                  <p:cNvPr id="75" name="Rectangle 74">
                    <a:extLst>
                      <a:ext uri="{FF2B5EF4-FFF2-40B4-BE49-F238E27FC236}">
                        <a16:creationId xmlns:a16="http://schemas.microsoft.com/office/drawing/2014/main" id="{80B8C41B-D9C2-4347-AB1D-1B279BBF5263}"/>
                      </a:ext>
                    </a:extLst>
                  </p:cNvPr>
                  <p:cNvSpPr/>
                  <p:nvPr/>
                </p:nvSpPr>
                <p:spPr>
                  <a:xfrm flipH="1">
                    <a:off x="16450494" y="2540801"/>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76" name="Rectangle: Rounded Corners 75">
                    <a:extLst>
                      <a:ext uri="{FF2B5EF4-FFF2-40B4-BE49-F238E27FC236}">
                        <a16:creationId xmlns:a16="http://schemas.microsoft.com/office/drawing/2014/main" id="{E6DD783D-6326-4E40-8655-B06A209F0C6B}"/>
                      </a:ext>
                    </a:extLst>
                  </p:cNvPr>
                  <p:cNvSpPr/>
                  <p:nvPr/>
                </p:nvSpPr>
                <p:spPr>
                  <a:xfrm rot="5400000" flipH="1">
                    <a:off x="16082085" y="3150499"/>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sp>
                <p:nvSpPr>
                  <p:cNvPr id="77" name="Oval 76">
                    <a:extLst>
                      <a:ext uri="{FF2B5EF4-FFF2-40B4-BE49-F238E27FC236}">
                        <a16:creationId xmlns:a16="http://schemas.microsoft.com/office/drawing/2014/main" id="{0A60787C-1F75-426C-8410-FD3D34E57BF6}"/>
                      </a:ext>
                    </a:extLst>
                  </p:cNvPr>
                  <p:cNvSpPr/>
                  <p:nvPr/>
                </p:nvSpPr>
                <p:spPr>
                  <a:xfrm>
                    <a:off x="16730538" y="3330499"/>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grpSp>
                <p:nvGrpSpPr>
                  <p:cNvPr id="78" name="Group 77">
                    <a:extLst>
                      <a:ext uri="{FF2B5EF4-FFF2-40B4-BE49-F238E27FC236}">
                        <a16:creationId xmlns:a16="http://schemas.microsoft.com/office/drawing/2014/main" id="{55036B48-22D5-4370-BC26-08CF1A737A34}"/>
                      </a:ext>
                    </a:extLst>
                  </p:cNvPr>
                  <p:cNvGrpSpPr/>
                  <p:nvPr/>
                </p:nvGrpSpPr>
                <p:grpSpPr>
                  <a:xfrm rot="16200000">
                    <a:off x="16489986" y="3198559"/>
                    <a:ext cx="3511077" cy="432000"/>
                    <a:chOff x="15578538" y="14203593"/>
                    <a:chExt cx="3511077" cy="432000"/>
                  </a:xfrm>
                </p:grpSpPr>
                <p:sp>
                  <p:nvSpPr>
                    <p:cNvPr id="86" name="Rectangle 85">
                      <a:extLst>
                        <a:ext uri="{FF2B5EF4-FFF2-40B4-BE49-F238E27FC236}">
                          <a16:creationId xmlns:a16="http://schemas.microsoft.com/office/drawing/2014/main" id="{BB18C1C3-2CDE-47D9-A978-37BF0ADA40E7}"/>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87" name="Oval 86">
                      <a:extLst>
                        <a:ext uri="{FF2B5EF4-FFF2-40B4-BE49-F238E27FC236}">
                          <a16:creationId xmlns:a16="http://schemas.microsoft.com/office/drawing/2014/main" id="{A949E11D-D898-4613-BA20-2164E929BB1B}"/>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88" name="Rectangle 87">
                      <a:extLst>
                        <a:ext uri="{FF2B5EF4-FFF2-40B4-BE49-F238E27FC236}">
                          <a16:creationId xmlns:a16="http://schemas.microsoft.com/office/drawing/2014/main" id="{DF8AC30D-9306-417D-84FE-A69C8759F37A}"/>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grpSp>
                <p:nvGrpSpPr>
                  <p:cNvPr id="80" name="Group 79">
                    <a:extLst>
                      <a:ext uri="{FF2B5EF4-FFF2-40B4-BE49-F238E27FC236}">
                        <a16:creationId xmlns:a16="http://schemas.microsoft.com/office/drawing/2014/main" id="{B6A639AB-09AD-4CD5-AA52-439403341DB0}"/>
                      </a:ext>
                    </a:extLst>
                  </p:cNvPr>
                  <p:cNvGrpSpPr/>
                  <p:nvPr/>
                </p:nvGrpSpPr>
                <p:grpSpPr>
                  <a:xfrm rot="5400000">
                    <a:off x="19268291" y="7513307"/>
                    <a:ext cx="3511077" cy="432000"/>
                    <a:chOff x="15578538" y="14203593"/>
                    <a:chExt cx="3511077" cy="432000"/>
                  </a:xfrm>
                </p:grpSpPr>
                <p:sp>
                  <p:nvSpPr>
                    <p:cNvPr id="83" name="Rectangle 82">
                      <a:extLst>
                        <a:ext uri="{FF2B5EF4-FFF2-40B4-BE49-F238E27FC236}">
                          <a16:creationId xmlns:a16="http://schemas.microsoft.com/office/drawing/2014/main" id="{42BD65DD-D7C6-4B4C-87EE-5BE6BBD58C2C}"/>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84" name="Oval 83">
                      <a:extLst>
                        <a:ext uri="{FF2B5EF4-FFF2-40B4-BE49-F238E27FC236}">
                          <a16:creationId xmlns:a16="http://schemas.microsoft.com/office/drawing/2014/main" id="{9DCAFB24-79F3-4094-9278-3C54248C2D9F}"/>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85" name="Rectangle 84">
                      <a:extLst>
                        <a:ext uri="{FF2B5EF4-FFF2-40B4-BE49-F238E27FC236}">
                          <a16:creationId xmlns:a16="http://schemas.microsoft.com/office/drawing/2014/main" id="{5CB1C9DC-5617-4342-A7B8-7AF413BBC420}"/>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81" name="Rectangle 80">
                    <a:extLst>
                      <a:ext uri="{FF2B5EF4-FFF2-40B4-BE49-F238E27FC236}">
                        <a16:creationId xmlns:a16="http://schemas.microsoft.com/office/drawing/2014/main" id="{8F85338E-FADC-4EA0-BD15-EAC37D9139FB}"/>
                      </a:ext>
                    </a:extLst>
                  </p:cNvPr>
                  <p:cNvSpPr/>
                  <p:nvPr/>
                </p:nvSpPr>
                <p:spPr>
                  <a:xfrm>
                    <a:off x="18511885"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82" name="Rectangle 81">
                    <a:extLst>
                      <a:ext uri="{FF2B5EF4-FFF2-40B4-BE49-F238E27FC236}">
                        <a16:creationId xmlns:a16="http://schemas.microsoft.com/office/drawing/2014/main" id="{D3D3FEC6-3261-4DE3-8DAA-D43269D420B5}"/>
                      </a:ext>
                    </a:extLst>
                  </p:cNvPr>
                  <p:cNvSpPr/>
                  <p:nvPr/>
                </p:nvSpPr>
                <p:spPr>
                  <a:xfrm>
                    <a:off x="20649470"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61" name="Rectangle 60">
                  <a:extLst>
                    <a:ext uri="{FF2B5EF4-FFF2-40B4-BE49-F238E27FC236}">
                      <a16:creationId xmlns:a16="http://schemas.microsoft.com/office/drawing/2014/main" id="{B7BD2130-CD03-4E78-A0E1-09F703D4A771}"/>
                    </a:ext>
                  </a:extLst>
                </p:cNvPr>
                <p:cNvSpPr/>
                <p:nvPr/>
              </p:nvSpPr>
              <p:spPr>
                <a:xfrm>
                  <a:off x="12822647"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65" name="Rectangle 64">
                  <a:extLst>
                    <a:ext uri="{FF2B5EF4-FFF2-40B4-BE49-F238E27FC236}">
                      <a16:creationId xmlns:a16="http://schemas.microsoft.com/office/drawing/2014/main" id="{723B7C11-B841-415B-8AD1-89A188C3CCAC}"/>
                    </a:ext>
                  </a:extLst>
                </p:cNvPr>
                <p:cNvSpPr/>
                <p:nvPr/>
              </p:nvSpPr>
              <p:spPr>
                <a:xfrm>
                  <a:off x="17832943"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58" name="Rectangle 57">
                <a:extLst>
                  <a:ext uri="{FF2B5EF4-FFF2-40B4-BE49-F238E27FC236}">
                    <a16:creationId xmlns:a16="http://schemas.microsoft.com/office/drawing/2014/main" id="{3AA99995-FB5D-4924-916C-12159044A450}"/>
                  </a:ext>
                </a:extLst>
              </p:cNvPr>
              <p:cNvSpPr/>
              <p:nvPr/>
            </p:nvSpPr>
            <p:spPr>
              <a:xfrm flipH="1">
                <a:off x="2811678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59" name="Rectangle 58">
                <a:extLst>
                  <a:ext uri="{FF2B5EF4-FFF2-40B4-BE49-F238E27FC236}">
                    <a16:creationId xmlns:a16="http://schemas.microsoft.com/office/drawing/2014/main" id="{4FE2BB53-624E-44E8-A136-9E0B292DA224}"/>
                  </a:ext>
                </a:extLst>
              </p:cNvPr>
              <p:cNvSpPr/>
              <p:nvPr/>
            </p:nvSpPr>
            <p:spPr>
              <a:xfrm flipH="1">
                <a:off x="2128926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grpSp>
        <p:cxnSp>
          <p:nvCxnSpPr>
            <p:cNvPr id="6" name="Connector: Elbow 5">
              <a:extLst>
                <a:ext uri="{FF2B5EF4-FFF2-40B4-BE49-F238E27FC236}">
                  <a16:creationId xmlns:a16="http://schemas.microsoft.com/office/drawing/2014/main" id="{ED8F9DE0-5689-401B-96D1-DC2EE9320A15}"/>
                </a:ext>
              </a:extLst>
            </p:cNvPr>
            <p:cNvCxnSpPr>
              <a:cxnSpLocks/>
              <a:endCxn id="16" idx="2"/>
            </p:cNvCxnSpPr>
            <p:nvPr/>
          </p:nvCxnSpPr>
          <p:spPr>
            <a:xfrm rot="5400000">
              <a:off x="2470306" y="1552696"/>
              <a:ext cx="997160" cy="641618"/>
            </a:xfrm>
            <a:prstGeom prst="bentConnector3">
              <a:avLst>
                <a:gd name="adj1" fmla="val 333836"/>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41C260DC-5D56-43D0-A808-884D67B1758E}"/>
              </a:ext>
            </a:extLst>
          </p:cNvPr>
          <p:cNvGrpSpPr/>
          <p:nvPr/>
        </p:nvGrpSpPr>
        <p:grpSpPr>
          <a:xfrm>
            <a:off x="6491916" y="273916"/>
            <a:ext cx="3600000" cy="3600000"/>
            <a:chOff x="6272281" y="274919"/>
            <a:chExt cx="5040000" cy="5040000"/>
          </a:xfrm>
        </p:grpSpPr>
        <p:sp>
          <p:nvSpPr>
            <p:cNvPr id="101" name="Rectangle 100">
              <a:extLst>
                <a:ext uri="{FF2B5EF4-FFF2-40B4-BE49-F238E27FC236}">
                  <a16:creationId xmlns:a16="http://schemas.microsoft.com/office/drawing/2014/main" id="{8B877283-47F1-4B69-9A39-AD6662E06DC8}"/>
                </a:ext>
              </a:extLst>
            </p:cNvPr>
            <p:cNvSpPr/>
            <p:nvPr/>
          </p:nvSpPr>
          <p:spPr>
            <a:xfrm>
              <a:off x="6272281" y="274919"/>
              <a:ext cx="5039925" cy="209996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2" name="Rectangle 101">
              <a:extLst>
                <a:ext uri="{FF2B5EF4-FFF2-40B4-BE49-F238E27FC236}">
                  <a16:creationId xmlns:a16="http://schemas.microsoft.com/office/drawing/2014/main" id="{5031D485-61A3-4D11-AB3D-008F2354363C}"/>
                </a:ext>
              </a:extLst>
            </p:cNvPr>
            <p:cNvSpPr/>
            <p:nvPr/>
          </p:nvSpPr>
          <p:spPr>
            <a:xfrm>
              <a:off x="8162290" y="2374887"/>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a:ln>
                  <a:solidFill>
                    <a:srgbClr val="0000FF"/>
                  </a:solidFill>
                </a:ln>
                <a:solidFill>
                  <a:schemeClr val="bg1"/>
                </a:solidFill>
              </a:endParaRPr>
            </a:p>
          </p:txBody>
        </p:sp>
        <p:sp>
          <p:nvSpPr>
            <p:cNvPr id="103" name="Rectangle 102">
              <a:extLst>
                <a:ext uri="{FF2B5EF4-FFF2-40B4-BE49-F238E27FC236}">
                  <a16:creationId xmlns:a16="http://schemas.microsoft.com/office/drawing/2014/main" id="{315B9004-113B-4A89-9A4A-C7D586E3F554}"/>
                </a:ext>
              </a:extLst>
            </p:cNvPr>
            <p:cNvSpPr/>
            <p:nvPr/>
          </p:nvSpPr>
          <p:spPr>
            <a:xfrm>
              <a:off x="8792282" y="2374887"/>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000">
                <a:ln>
                  <a:solidFill>
                    <a:srgbClr val="0000FF"/>
                  </a:solidFill>
                </a:ln>
                <a:solidFill>
                  <a:schemeClr val="bg1"/>
                </a:solidFill>
              </a:endParaRPr>
            </a:p>
          </p:txBody>
        </p:sp>
        <p:sp>
          <p:nvSpPr>
            <p:cNvPr id="104" name="Rectangle 103">
              <a:extLst>
                <a:ext uri="{FF2B5EF4-FFF2-40B4-BE49-F238E27FC236}">
                  <a16:creationId xmlns:a16="http://schemas.microsoft.com/office/drawing/2014/main" id="{59894D5C-3C60-4826-8966-08FD82FD3A9F}"/>
                </a:ext>
              </a:extLst>
            </p:cNvPr>
            <p:cNvSpPr/>
            <p:nvPr/>
          </p:nvSpPr>
          <p:spPr>
            <a:xfrm>
              <a:off x="8162290" y="3004879"/>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1800">
                  <a:ln>
                    <a:solidFill>
                      <a:srgbClr val="0000FF"/>
                    </a:solidFill>
                  </a:ln>
                  <a:solidFill>
                    <a:schemeClr val="bg1"/>
                  </a:solidFill>
                </a:rPr>
                <a:t>7</a:t>
              </a:r>
              <a:endParaRPr lang="en-GB"/>
            </a:p>
          </p:txBody>
        </p:sp>
        <p:sp>
          <p:nvSpPr>
            <p:cNvPr id="105" name="Rectangle 104">
              <a:extLst>
                <a:ext uri="{FF2B5EF4-FFF2-40B4-BE49-F238E27FC236}">
                  <a16:creationId xmlns:a16="http://schemas.microsoft.com/office/drawing/2014/main" id="{8579CD5B-80C2-4019-BFC4-E6A3064F5E49}"/>
                </a:ext>
              </a:extLst>
            </p:cNvPr>
            <p:cNvSpPr/>
            <p:nvPr/>
          </p:nvSpPr>
          <p:spPr>
            <a:xfrm>
              <a:off x="8792282" y="3004879"/>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a:p>
          </p:txBody>
        </p:sp>
        <p:sp>
          <p:nvSpPr>
            <p:cNvPr id="106" name="Rectangle 105">
              <a:extLst>
                <a:ext uri="{FF2B5EF4-FFF2-40B4-BE49-F238E27FC236}">
                  <a16:creationId xmlns:a16="http://schemas.microsoft.com/office/drawing/2014/main" id="{33F31BED-44B1-42E4-980D-2A9EF90F136E}"/>
                </a:ext>
              </a:extLst>
            </p:cNvPr>
            <p:cNvSpPr/>
            <p:nvPr/>
          </p:nvSpPr>
          <p:spPr>
            <a:xfrm>
              <a:off x="8162290" y="274919"/>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201DF927-1085-4A13-A20E-3210822033E3}"/>
                </a:ext>
              </a:extLst>
            </p:cNvPr>
            <p:cNvSpPr/>
            <p:nvPr/>
          </p:nvSpPr>
          <p:spPr>
            <a:xfrm>
              <a:off x="6272281" y="2374887"/>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8" name="Rectangle 107">
              <a:extLst>
                <a:ext uri="{FF2B5EF4-FFF2-40B4-BE49-F238E27FC236}">
                  <a16:creationId xmlns:a16="http://schemas.microsoft.com/office/drawing/2014/main" id="{7585C914-B236-4ED4-A527-A999D2084239}"/>
                </a:ext>
              </a:extLst>
            </p:cNvPr>
            <p:cNvSpPr/>
            <p:nvPr/>
          </p:nvSpPr>
          <p:spPr>
            <a:xfrm>
              <a:off x="6272281" y="300487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9" name="Rectangle 108">
              <a:extLst>
                <a:ext uri="{FF2B5EF4-FFF2-40B4-BE49-F238E27FC236}">
                  <a16:creationId xmlns:a16="http://schemas.microsoft.com/office/drawing/2014/main" id="{D77F7E21-613A-45EA-AC25-D58924438866}"/>
                </a:ext>
              </a:extLst>
            </p:cNvPr>
            <p:cNvSpPr/>
            <p:nvPr/>
          </p:nvSpPr>
          <p:spPr>
            <a:xfrm>
              <a:off x="10808289" y="2374887"/>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0" name="Rectangle 109">
              <a:extLst>
                <a:ext uri="{FF2B5EF4-FFF2-40B4-BE49-F238E27FC236}">
                  <a16:creationId xmlns:a16="http://schemas.microsoft.com/office/drawing/2014/main" id="{A78A3F45-2E22-4F21-BD37-BE9A7761269D}"/>
                </a:ext>
              </a:extLst>
            </p:cNvPr>
            <p:cNvSpPr/>
            <p:nvPr/>
          </p:nvSpPr>
          <p:spPr>
            <a:xfrm>
              <a:off x="10808289" y="300487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1" name="Rectangle 110">
              <a:extLst>
                <a:ext uri="{FF2B5EF4-FFF2-40B4-BE49-F238E27FC236}">
                  <a16:creationId xmlns:a16="http://schemas.microsoft.com/office/drawing/2014/main" id="{3C1C59ED-8B9A-4492-8711-8751DE4F8E67}"/>
                </a:ext>
              </a:extLst>
            </p:cNvPr>
            <p:cNvSpPr/>
            <p:nvPr/>
          </p:nvSpPr>
          <p:spPr>
            <a:xfrm>
              <a:off x="6272356" y="3634944"/>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2" name="Rectangle 111">
              <a:extLst>
                <a:ext uri="{FF2B5EF4-FFF2-40B4-BE49-F238E27FC236}">
                  <a16:creationId xmlns:a16="http://schemas.microsoft.com/office/drawing/2014/main" id="{3DA33542-CA9E-4D43-ACCA-6F8DC29217F2}"/>
                </a:ext>
              </a:extLst>
            </p:cNvPr>
            <p:cNvSpPr/>
            <p:nvPr/>
          </p:nvSpPr>
          <p:spPr>
            <a:xfrm>
              <a:off x="6776273" y="2374887"/>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3" name="Rectangle 112">
              <a:extLst>
                <a:ext uri="{FF2B5EF4-FFF2-40B4-BE49-F238E27FC236}">
                  <a16:creationId xmlns:a16="http://schemas.microsoft.com/office/drawing/2014/main" id="{3BEB4F68-0C3C-4965-B0E7-82E9F4FB522F}"/>
                </a:ext>
              </a:extLst>
            </p:cNvPr>
            <p:cNvSpPr/>
            <p:nvPr/>
          </p:nvSpPr>
          <p:spPr>
            <a:xfrm>
              <a:off x="9422272" y="2374887"/>
              <a:ext cx="1385980"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4" name="Rectangle 113">
              <a:extLst>
                <a:ext uri="{FF2B5EF4-FFF2-40B4-BE49-F238E27FC236}">
                  <a16:creationId xmlns:a16="http://schemas.microsoft.com/office/drawing/2014/main" id="{46FAA450-D576-4532-9455-7A272978F0D5}"/>
                </a:ext>
              </a:extLst>
            </p:cNvPr>
            <p:cNvSpPr/>
            <p:nvPr/>
          </p:nvSpPr>
          <p:spPr>
            <a:xfrm>
              <a:off x="8162290" y="2038856"/>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EDD7745-41B3-4EF7-8ADA-5063CB02EB71}"/>
                </a:ext>
              </a:extLst>
            </p:cNvPr>
            <p:cNvSpPr/>
            <p:nvPr/>
          </p:nvSpPr>
          <p:spPr>
            <a:xfrm>
              <a:off x="8792207" y="2038856"/>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F2B1FDF6-5E43-4054-96A5-AE6C1E9258AC}"/>
                </a:ext>
              </a:extLst>
            </p:cNvPr>
            <p:cNvSpPr/>
            <p:nvPr/>
          </p:nvSpPr>
          <p:spPr>
            <a:xfrm>
              <a:off x="8162215" y="3634870"/>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B03BBACC-51C4-489B-BFB3-EAC138FD7673}"/>
                </a:ext>
              </a:extLst>
            </p:cNvPr>
            <p:cNvSpPr/>
            <p:nvPr/>
          </p:nvSpPr>
          <p:spPr>
            <a:xfrm>
              <a:off x="8792207" y="3634870"/>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37176865-5871-4C8A-BED7-A74370BDB68F}"/>
                </a:ext>
              </a:extLst>
            </p:cNvPr>
            <p:cNvSpPr/>
            <p:nvPr/>
          </p:nvSpPr>
          <p:spPr>
            <a:xfrm>
              <a:off x="8537512" y="2398013"/>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AE0F2F9B-C719-45A1-8522-843408FD5F8C}"/>
                </a:ext>
              </a:extLst>
            </p:cNvPr>
            <p:cNvSpPr/>
            <p:nvPr/>
          </p:nvSpPr>
          <p:spPr>
            <a:xfrm>
              <a:off x="8537512" y="3447997"/>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F06EC45C-BD25-47C0-B77C-FB1AAD7AF4A2}"/>
                </a:ext>
              </a:extLst>
            </p:cNvPr>
            <p:cNvSpPr/>
            <p:nvPr/>
          </p:nvSpPr>
          <p:spPr>
            <a:xfrm>
              <a:off x="8873508" y="3447997"/>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435BB29B-857D-4BC3-A166-924A1857FDA1}"/>
                </a:ext>
              </a:extLst>
            </p:cNvPr>
            <p:cNvSpPr/>
            <p:nvPr/>
          </p:nvSpPr>
          <p:spPr>
            <a:xfrm>
              <a:off x="8873508" y="2398013"/>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2" name="Group 121">
              <a:extLst>
                <a:ext uri="{FF2B5EF4-FFF2-40B4-BE49-F238E27FC236}">
                  <a16:creationId xmlns:a16="http://schemas.microsoft.com/office/drawing/2014/main" id="{91FE7846-F7E7-43C0-94CF-99E5D68D48C1}"/>
                </a:ext>
              </a:extLst>
            </p:cNvPr>
            <p:cNvGrpSpPr/>
            <p:nvPr/>
          </p:nvGrpSpPr>
          <p:grpSpPr>
            <a:xfrm>
              <a:off x="8184668" y="437092"/>
              <a:ext cx="1220549" cy="1072866"/>
              <a:chOff x="1419518" y="12357597"/>
              <a:chExt cx="10462000" cy="9196131"/>
            </a:xfrm>
          </p:grpSpPr>
          <p:sp>
            <p:nvSpPr>
              <p:cNvPr id="123" name="Rectangle 122">
                <a:extLst>
                  <a:ext uri="{FF2B5EF4-FFF2-40B4-BE49-F238E27FC236}">
                    <a16:creationId xmlns:a16="http://schemas.microsoft.com/office/drawing/2014/main" id="{B6BDF601-ACEF-4E2B-8316-DE55C9AAEB5A}"/>
                  </a:ext>
                </a:extLst>
              </p:cNvPr>
              <p:cNvSpPr/>
              <p:nvPr/>
            </p:nvSpPr>
            <p:spPr>
              <a:xfrm rot="10800000">
                <a:off x="2330518" y="14893728"/>
                <a:ext cx="8640000" cy="6660000"/>
              </a:xfrm>
              <a:prstGeom prst="rect">
                <a:avLst/>
              </a:prstGeom>
              <a:solidFill>
                <a:srgbClr val="FFFFFF"/>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24" name="Group 123">
                <a:extLst>
                  <a:ext uri="{FF2B5EF4-FFF2-40B4-BE49-F238E27FC236}">
                    <a16:creationId xmlns:a16="http://schemas.microsoft.com/office/drawing/2014/main" id="{9B144D2E-E3CF-480E-91F0-8FAFFA1DBC43}"/>
                  </a:ext>
                </a:extLst>
              </p:cNvPr>
              <p:cNvGrpSpPr/>
              <p:nvPr/>
            </p:nvGrpSpPr>
            <p:grpSpPr>
              <a:xfrm rot="10800000">
                <a:off x="10970518" y="15551014"/>
                <a:ext cx="911000" cy="1980000"/>
                <a:chOff x="14356080" y="22113240"/>
                <a:chExt cx="911000" cy="1980000"/>
              </a:xfrm>
            </p:grpSpPr>
            <p:sp>
              <p:nvSpPr>
                <p:cNvPr id="156" name="Rectangle 155">
                  <a:extLst>
                    <a:ext uri="{FF2B5EF4-FFF2-40B4-BE49-F238E27FC236}">
                      <a16:creationId xmlns:a16="http://schemas.microsoft.com/office/drawing/2014/main" id="{03C3F902-54B3-41A7-BF79-5881ACCCAF99}"/>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4BB75DA0-C551-4B0F-B7A8-5EF3DA472B9A}"/>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5" name="Group 124">
                <a:extLst>
                  <a:ext uri="{FF2B5EF4-FFF2-40B4-BE49-F238E27FC236}">
                    <a16:creationId xmlns:a16="http://schemas.microsoft.com/office/drawing/2014/main" id="{09D75FC8-68DC-4B51-98DC-D9A843BF662E}"/>
                  </a:ext>
                </a:extLst>
              </p:cNvPr>
              <p:cNvGrpSpPr/>
              <p:nvPr/>
            </p:nvGrpSpPr>
            <p:grpSpPr>
              <a:xfrm rot="10800000" flipH="1">
                <a:off x="1419518" y="15551014"/>
                <a:ext cx="911000" cy="1980000"/>
                <a:chOff x="14356080" y="22113240"/>
                <a:chExt cx="911000" cy="1980000"/>
              </a:xfrm>
            </p:grpSpPr>
            <p:sp>
              <p:nvSpPr>
                <p:cNvPr id="154" name="Rectangle 153">
                  <a:extLst>
                    <a:ext uri="{FF2B5EF4-FFF2-40B4-BE49-F238E27FC236}">
                      <a16:creationId xmlns:a16="http://schemas.microsoft.com/office/drawing/2014/main" id="{3DCE503B-9271-438B-8E21-6872A83E988A}"/>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BB3AFAB9-3F29-47C1-99FD-EE84E1ADC6FA}"/>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6" name="Rectangle 125">
                <a:extLst>
                  <a:ext uri="{FF2B5EF4-FFF2-40B4-BE49-F238E27FC236}">
                    <a16:creationId xmlns:a16="http://schemas.microsoft.com/office/drawing/2014/main" id="{1E65A757-BDEB-489E-99DA-5B794BDF7AB4}"/>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7" name="Group 126">
                <a:extLst>
                  <a:ext uri="{FF2B5EF4-FFF2-40B4-BE49-F238E27FC236}">
                    <a16:creationId xmlns:a16="http://schemas.microsoft.com/office/drawing/2014/main" id="{143EB443-4F26-4EBF-8ADB-17C1A0C37EBC}"/>
                  </a:ext>
                </a:extLst>
              </p:cNvPr>
              <p:cNvGrpSpPr/>
              <p:nvPr/>
            </p:nvGrpSpPr>
            <p:grpSpPr>
              <a:xfrm>
                <a:off x="2330517" y="19002360"/>
                <a:ext cx="1050673" cy="2049380"/>
                <a:chOff x="3324680" y="7905697"/>
                <a:chExt cx="1050673" cy="2049380"/>
              </a:xfrm>
            </p:grpSpPr>
            <p:sp>
              <p:nvSpPr>
                <p:cNvPr id="152" name="Rectangle: Rounded Corners 151">
                  <a:extLst>
                    <a:ext uri="{FF2B5EF4-FFF2-40B4-BE49-F238E27FC236}">
                      <a16:creationId xmlns:a16="http://schemas.microsoft.com/office/drawing/2014/main" id="{A62848ED-58F6-4C76-A5F6-D95EC02F87C2}"/>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3" name="Rectangle 152">
                  <a:extLst>
                    <a:ext uri="{FF2B5EF4-FFF2-40B4-BE49-F238E27FC236}">
                      <a16:creationId xmlns:a16="http://schemas.microsoft.com/office/drawing/2014/main" id="{DC3C9C44-5B70-49FB-A265-484F192E11C5}"/>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8" name="Group 127">
                <a:extLst>
                  <a:ext uri="{FF2B5EF4-FFF2-40B4-BE49-F238E27FC236}">
                    <a16:creationId xmlns:a16="http://schemas.microsoft.com/office/drawing/2014/main" id="{B5505F40-FB54-42A2-8F26-4E2FB5D5D5F3}"/>
                  </a:ext>
                </a:extLst>
              </p:cNvPr>
              <p:cNvGrpSpPr/>
              <p:nvPr/>
            </p:nvGrpSpPr>
            <p:grpSpPr>
              <a:xfrm flipH="1">
                <a:off x="9906507" y="19006853"/>
                <a:ext cx="1050673" cy="2049380"/>
                <a:chOff x="3324680" y="7905697"/>
                <a:chExt cx="1050673" cy="2049380"/>
              </a:xfrm>
            </p:grpSpPr>
            <p:sp>
              <p:nvSpPr>
                <p:cNvPr id="150" name="Rectangle: Rounded Corners 149">
                  <a:extLst>
                    <a:ext uri="{FF2B5EF4-FFF2-40B4-BE49-F238E27FC236}">
                      <a16:creationId xmlns:a16="http://schemas.microsoft.com/office/drawing/2014/main" id="{A39F2E78-2A32-4425-BDB2-A7393C00925C}"/>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1" name="Rectangle 150">
                  <a:extLst>
                    <a:ext uri="{FF2B5EF4-FFF2-40B4-BE49-F238E27FC236}">
                      <a16:creationId xmlns:a16="http://schemas.microsoft.com/office/drawing/2014/main" id="{3253AF34-EDF1-44E0-824B-3680691AD358}"/>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9" name="Group 128">
                <a:extLst>
                  <a:ext uri="{FF2B5EF4-FFF2-40B4-BE49-F238E27FC236}">
                    <a16:creationId xmlns:a16="http://schemas.microsoft.com/office/drawing/2014/main" id="{B2585541-EBAA-4FBA-9A50-5478F2711D53}"/>
                  </a:ext>
                </a:extLst>
              </p:cNvPr>
              <p:cNvGrpSpPr/>
              <p:nvPr/>
            </p:nvGrpSpPr>
            <p:grpSpPr>
              <a:xfrm flipH="1">
                <a:off x="2815067" y="12357597"/>
                <a:ext cx="1152000" cy="2970001"/>
                <a:chOff x="17657705" y="21959999"/>
                <a:chExt cx="1152000" cy="2970001"/>
              </a:xfrm>
            </p:grpSpPr>
            <p:grpSp>
              <p:nvGrpSpPr>
                <p:cNvPr id="146" name="Group 145">
                  <a:extLst>
                    <a:ext uri="{FF2B5EF4-FFF2-40B4-BE49-F238E27FC236}">
                      <a16:creationId xmlns:a16="http://schemas.microsoft.com/office/drawing/2014/main" id="{FB5C6F5B-1672-48DD-A1FB-F9AC9F649A49}"/>
                    </a:ext>
                  </a:extLst>
                </p:cNvPr>
                <p:cNvGrpSpPr/>
                <p:nvPr/>
              </p:nvGrpSpPr>
              <p:grpSpPr>
                <a:xfrm rot="5400000" flipV="1">
                  <a:off x="18017705" y="24138000"/>
                  <a:ext cx="432000" cy="1152000"/>
                  <a:chOff x="1375041" y="1881291"/>
                  <a:chExt cx="432000" cy="1152000"/>
                </a:xfrm>
                <a:solidFill>
                  <a:srgbClr val="FFCCFF"/>
                </a:solidFill>
              </p:grpSpPr>
              <p:sp>
                <p:nvSpPr>
                  <p:cNvPr id="148" name="Rectangle 147">
                    <a:extLst>
                      <a:ext uri="{FF2B5EF4-FFF2-40B4-BE49-F238E27FC236}">
                        <a16:creationId xmlns:a16="http://schemas.microsoft.com/office/drawing/2014/main" id="{F40754D9-EAD1-4805-9B70-70C33910CA71}"/>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9" name="Oval 148">
                    <a:extLst>
                      <a:ext uri="{FF2B5EF4-FFF2-40B4-BE49-F238E27FC236}">
                        <a16:creationId xmlns:a16="http://schemas.microsoft.com/office/drawing/2014/main" id="{384BADBA-9AF6-4EC6-B072-11B05E7BB65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47" name="Rectangle 146">
                  <a:extLst>
                    <a:ext uri="{FF2B5EF4-FFF2-40B4-BE49-F238E27FC236}">
                      <a16:creationId xmlns:a16="http://schemas.microsoft.com/office/drawing/2014/main" id="{59095CF7-98A2-4472-B17A-2A3ED278BA91}"/>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0" name="Group 129">
                <a:extLst>
                  <a:ext uri="{FF2B5EF4-FFF2-40B4-BE49-F238E27FC236}">
                    <a16:creationId xmlns:a16="http://schemas.microsoft.com/office/drawing/2014/main" id="{B0078C7F-C40F-4060-A6E1-794ACF778F0C}"/>
                  </a:ext>
                </a:extLst>
              </p:cNvPr>
              <p:cNvGrpSpPr/>
              <p:nvPr/>
            </p:nvGrpSpPr>
            <p:grpSpPr>
              <a:xfrm>
                <a:off x="9328451" y="12380748"/>
                <a:ext cx="1152000" cy="2949082"/>
                <a:chOff x="17657705" y="21980918"/>
                <a:chExt cx="1152000" cy="2949082"/>
              </a:xfrm>
            </p:grpSpPr>
            <p:grpSp>
              <p:nvGrpSpPr>
                <p:cNvPr id="142" name="Group 141">
                  <a:extLst>
                    <a:ext uri="{FF2B5EF4-FFF2-40B4-BE49-F238E27FC236}">
                      <a16:creationId xmlns:a16="http://schemas.microsoft.com/office/drawing/2014/main" id="{8C64BA27-5765-4FF8-A4D2-68E40A8862E4}"/>
                    </a:ext>
                  </a:extLst>
                </p:cNvPr>
                <p:cNvGrpSpPr/>
                <p:nvPr/>
              </p:nvGrpSpPr>
              <p:grpSpPr>
                <a:xfrm rot="5400000" flipV="1">
                  <a:off x="18017705" y="24138000"/>
                  <a:ext cx="432000" cy="1152000"/>
                  <a:chOff x="1375041" y="1881291"/>
                  <a:chExt cx="432000" cy="1152000"/>
                </a:xfrm>
                <a:solidFill>
                  <a:srgbClr val="FFCCFF"/>
                </a:solidFill>
              </p:grpSpPr>
              <p:sp>
                <p:nvSpPr>
                  <p:cNvPr id="144" name="Rectangle 143">
                    <a:extLst>
                      <a:ext uri="{FF2B5EF4-FFF2-40B4-BE49-F238E27FC236}">
                        <a16:creationId xmlns:a16="http://schemas.microsoft.com/office/drawing/2014/main" id="{3E071F1B-C28B-4098-A1C4-C2934A6578F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5" name="Oval 144">
                    <a:extLst>
                      <a:ext uri="{FF2B5EF4-FFF2-40B4-BE49-F238E27FC236}">
                        <a16:creationId xmlns:a16="http://schemas.microsoft.com/office/drawing/2014/main" id="{63C5C7B0-5538-4AC2-AF66-BD7EA9BCA348}"/>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43" name="Rectangle 142">
                  <a:extLst>
                    <a:ext uri="{FF2B5EF4-FFF2-40B4-BE49-F238E27FC236}">
                      <a16:creationId xmlns:a16="http://schemas.microsoft.com/office/drawing/2014/main" id="{E98BA0EE-04FE-46A0-BD5C-54512C8AED5C}"/>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1" name="Group 130">
                <a:extLst>
                  <a:ext uri="{FF2B5EF4-FFF2-40B4-BE49-F238E27FC236}">
                    <a16:creationId xmlns:a16="http://schemas.microsoft.com/office/drawing/2014/main" id="{F419A8F3-454D-4F20-9F22-56C996141B09}"/>
                  </a:ext>
                </a:extLst>
              </p:cNvPr>
              <p:cNvGrpSpPr/>
              <p:nvPr/>
            </p:nvGrpSpPr>
            <p:grpSpPr>
              <a:xfrm flipH="1">
                <a:off x="2822490" y="18577010"/>
                <a:ext cx="1152000" cy="2970001"/>
                <a:chOff x="17657705" y="21959999"/>
                <a:chExt cx="1152000" cy="2970001"/>
              </a:xfrm>
            </p:grpSpPr>
            <p:grpSp>
              <p:nvGrpSpPr>
                <p:cNvPr id="138" name="Group 137">
                  <a:extLst>
                    <a:ext uri="{FF2B5EF4-FFF2-40B4-BE49-F238E27FC236}">
                      <a16:creationId xmlns:a16="http://schemas.microsoft.com/office/drawing/2014/main" id="{149C47CD-3B72-4FB6-88F0-68B4B2D7BA39}"/>
                    </a:ext>
                  </a:extLst>
                </p:cNvPr>
                <p:cNvGrpSpPr/>
                <p:nvPr/>
              </p:nvGrpSpPr>
              <p:grpSpPr>
                <a:xfrm rot="5400000" flipV="1">
                  <a:off x="18017705" y="24138000"/>
                  <a:ext cx="432000" cy="1152000"/>
                  <a:chOff x="1375041" y="1881291"/>
                  <a:chExt cx="432000" cy="1152000"/>
                </a:xfrm>
                <a:solidFill>
                  <a:srgbClr val="FFCCFF"/>
                </a:solidFill>
              </p:grpSpPr>
              <p:sp>
                <p:nvSpPr>
                  <p:cNvPr id="140" name="Rectangle 139">
                    <a:extLst>
                      <a:ext uri="{FF2B5EF4-FFF2-40B4-BE49-F238E27FC236}">
                        <a16:creationId xmlns:a16="http://schemas.microsoft.com/office/drawing/2014/main" id="{441177F1-7052-4B5B-98DD-3B68894C4FAA}"/>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D1E43F5F-0F6C-489B-9326-350784E9E2FA}"/>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39" name="Rectangle 138">
                  <a:extLst>
                    <a:ext uri="{FF2B5EF4-FFF2-40B4-BE49-F238E27FC236}">
                      <a16:creationId xmlns:a16="http://schemas.microsoft.com/office/drawing/2014/main" id="{78C2F220-8960-4D73-8330-7C79E68763A5}"/>
                    </a:ext>
                  </a:extLst>
                </p:cNvPr>
                <p:cNvSpPr/>
                <p:nvPr/>
              </p:nvSpPr>
              <p:spPr>
                <a:xfrm rot="5400000" flipV="1">
                  <a:off x="16605556" y="23309999"/>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2" name="Group 131">
                <a:extLst>
                  <a:ext uri="{FF2B5EF4-FFF2-40B4-BE49-F238E27FC236}">
                    <a16:creationId xmlns:a16="http://schemas.microsoft.com/office/drawing/2014/main" id="{85BB3668-DE74-410E-B247-7732644AB2C2}"/>
                  </a:ext>
                </a:extLst>
              </p:cNvPr>
              <p:cNvGrpSpPr/>
              <p:nvPr/>
            </p:nvGrpSpPr>
            <p:grpSpPr>
              <a:xfrm>
                <a:off x="9324299" y="18600161"/>
                <a:ext cx="1152000" cy="2949082"/>
                <a:chOff x="17657705" y="21980918"/>
                <a:chExt cx="1152000" cy="2949082"/>
              </a:xfrm>
            </p:grpSpPr>
            <p:grpSp>
              <p:nvGrpSpPr>
                <p:cNvPr id="134" name="Group 133">
                  <a:extLst>
                    <a:ext uri="{FF2B5EF4-FFF2-40B4-BE49-F238E27FC236}">
                      <a16:creationId xmlns:a16="http://schemas.microsoft.com/office/drawing/2014/main" id="{837F709D-2927-4272-88A5-36CFEF207C19}"/>
                    </a:ext>
                  </a:extLst>
                </p:cNvPr>
                <p:cNvGrpSpPr/>
                <p:nvPr/>
              </p:nvGrpSpPr>
              <p:grpSpPr>
                <a:xfrm rot="5400000" flipV="1">
                  <a:off x="18017705" y="24138000"/>
                  <a:ext cx="432000" cy="1152000"/>
                  <a:chOff x="1375041" y="1881291"/>
                  <a:chExt cx="432000" cy="1152000"/>
                </a:xfrm>
                <a:solidFill>
                  <a:srgbClr val="FFCCFF"/>
                </a:solidFill>
              </p:grpSpPr>
              <p:sp>
                <p:nvSpPr>
                  <p:cNvPr id="136" name="Rectangle 135">
                    <a:extLst>
                      <a:ext uri="{FF2B5EF4-FFF2-40B4-BE49-F238E27FC236}">
                        <a16:creationId xmlns:a16="http://schemas.microsoft.com/office/drawing/2014/main" id="{AFCA0806-7DC1-4DC7-8524-288292DECDDD}"/>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25284F22-3CB0-43C1-9428-10D63AB04A34}"/>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35" name="Rectangle 134">
                  <a:extLst>
                    <a:ext uri="{FF2B5EF4-FFF2-40B4-BE49-F238E27FC236}">
                      <a16:creationId xmlns:a16="http://schemas.microsoft.com/office/drawing/2014/main" id="{4ADF5F0A-C3E3-4B91-8D83-730F60B7FED6}"/>
                    </a:ext>
                  </a:extLst>
                </p:cNvPr>
                <p:cNvSpPr/>
                <p:nvPr/>
              </p:nvSpPr>
              <p:spPr>
                <a:xfrm rot="16200000" flipV="1">
                  <a:off x="16611932" y="23330918"/>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132">
                <a:extLst>
                  <a:ext uri="{FF2B5EF4-FFF2-40B4-BE49-F238E27FC236}">
                    <a16:creationId xmlns:a16="http://schemas.microsoft.com/office/drawing/2014/main" id="{683B5A7D-7E3F-4439-ACAB-8A141C9662C7}"/>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aphicFrame>
        <p:nvGraphicFramePr>
          <p:cNvPr id="158" name="Table 7">
            <a:extLst>
              <a:ext uri="{FF2B5EF4-FFF2-40B4-BE49-F238E27FC236}">
                <a16:creationId xmlns:a16="http://schemas.microsoft.com/office/drawing/2014/main" id="{F1FE71CF-D775-436F-93BD-F158041368AB}"/>
              </a:ext>
            </a:extLst>
          </p:cNvPr>
          <p:cNvGraphicFramePr>
            <a:graphicFrameLocks noGrp="1"/>
          </p:cNvGraphicFramePr>
          <p:nvPr>
            <p:extLst>
              <p:ext uri="{D42A27DB-BD31-4B8C-83A1-F6EECF244321}">
                <p14:modId xmlns:p14="http://schemas.microsoft.com/office/powerpoint/2010/main" val="3661098925"/>
              </p:ext>
            </p:extLst>
          </p:nvPr>
        </p:nvGraphicFramePr>
        <p:xfrm>
          <a:off x="601647" y="4255661"/>
          <a:ext cx="6668390" cy="2133600"/>
        </p:xfrm>
        <a:graphic>
          <a:graphicData uri="http://schemas.openxmlformats.org/drawingml/2006/table">
            <a:tbl>
              <a:tblPr firstRow="1" bandRow="1">
                <a:tableStyleId>{5940675A-B579-460E-94D1-54222C63F5DA}</a:tableStyleId>
              </a:tblPr>
              <a:tblGrid>
                <a:gridCol w="3286668">
                  <a:extLst>
                    <a:ext uri="{9D8B030D-6E8A-4147-A177-3AD203B41FA5}">
                      <a16:colId xmlns:a16="http://schemas.microsoft.com/office/drawing/2014/main" val="823679316"/>
                    </a:ext>
                  </a:extLst>
                </a:gridCol>
                <a:gridCol w="1722981">
                  <a:extLst>
                    <a:ext uri="{9D8B030D-6E8A-4147-A177-3AD203B41FA5}">
                      <a16:colId xmlns:a16="http://schemas.microsoft.com/office/drawing/2014/main" val="2980138664"/>
                    </a:ext>
                  </a:extLst>
                </a:gridCol>
                <a:gridCol w="1658741">
                  <a:extLst>
                    <a:ext uri="{9D8B030D-6E8A-4147-A177-3AD203B41FA5}">
                      <a16:colId xmlns:a16="http://schemas.microsoft.com/office/drawing/2014/main" val="2772295259"/>
                    </a:ext>
                  </a:extLst>
                </a:gridCol>
              </a:tblGrid>
              <a:tr h="188770">
                <a:tc gridSpan="3">
                  <a:txBody>
                    <a:bodyPr/>
                    <a:lstStyle/>
                    <a:p>
                      <a:pPr algn="ctr"/>
                      <a:r>
                        <a:rPr lang="en-GB" sz="1400" dirty="0"/>
                        <a:t>Approximate Travel Distance (Count) To Visit All Collection Zones Excluding Point Turning</a:t>
                      </a:r>
                    </a:p>
                  </a:txBody>
                  <a:tcPr>
                    <a:solidFill>
                      <a:schemeClr val="bg1"/>
                    </a:solidFill>
                  </a:tcPr>
                </a:tc>
                <a:tc hMerge="1">
                  <a:txBody>
                    <a:bodyPr/>
                    <a:lstStyle/>
                    <a:p>
                      <a:pPr algn="ctr"/>
                      <a:r>
                        <a:rPr lang="en-GB" dirty="0"/>
                        <a:t>Shaft Encoder Count Before Puck Accumulation </a:t>
                      </a:r>
                      <a:br>
                        <a:rPr lang="en-GB" dirty="0"/>
                      </a:br>
                      <a:r>
                        <a:rPr lang="en-GB" dirty="0"/>
                        <a:t>Assuming A Valid Puck at Zone 7</a:t>
                      </a:r>
                    </a:p>
                  </a:txBody>
                  <a:tcPr/>
                </a:tc>
                <a:tc hMerge="1">
                  <a:txBody>
                    <a:bodyPr/>
                    <a:lstStyle/>
                    <a:p>
                      <a:endParaRPr lang="en-GB" dirty="0"/>
                    </a:p>
                  </a:txBody>
                  <a:tcPr/>
                </a:tc>
                <a:extLst>
                  <a:ext uri="{0D108BD9-81ED-4DB2-BD59-A6C34878D82A}">
                    <a16:rowId xmlns:a16="http://schemas.microsoft.com/office/drawing/2014/main" val="164403620"/>
                  </a:ext>
                </a:extLst>
              </a:tr>
              <a:tr h="188770">
                <a:tc>
                  <a:txBody>
                    <a:bodyPr/>
                    <a:lstStyle/>
                    <a:p>
                      <a:pPr algn="ctr"/>
                      <a:r>
                        <a:rPr lang="en-GB" sz="1400" dirty="0"/>
                        <a:t>Movement to Any Collection Zone</a:t>
                      </a:r>
                    </a:p>
                  </a:txBody>
                  <a:tcPr>
                    <a:solidFill>
                      <a:schemeClr val="bg1"/>
                    </a:solidFill>
                  </a:tcPr>
                </a:tc>
                <a:tc>
                  <a:txBody>
                    <a:bodyPr/>
                    <a:lstStyle/>
                    <a:p>
                      <a:pPr algn="ctr"/>
                      <a:r>
                        <a:rPr lang="en-GB" sz="1400" dirty="0"/>
                        <a:t>Alternative Design</a:t>
                      </a:r>
                    </a:p>
                  </a:txBody>
                  <a:tcPr>
                    <a:solidFill>
                      <a:schemeClr val="bg1"/>
                    </a:solidFill>
                  </a:tcPr>
                </a:tc>
                <a:tc>
                  <a:txBody>
                    <a:bodyPr/>
                    <a:lstStyle/>
                    <a:p>
                      <a:pPr algn="ctr"/>
                      <a:r>
                        <a:rPr lang="en-GB" sz="1400" dirty="0"/>
                        <a:t> Current Design</a:t>
                      </a:r>
                    </a:p>
                  </a:txBody>
                  <a:tcPr>
                    <a:solidFill>
                      <a:schemeClr val="bg1"/>
                    </a:solidFill>
                  </a:tcPr>
                </a:tc>
                <a:extLst>
                  <a:ext uri="{0D108BD9-81ED-4DB2-BD59-A6C34878D82A}">
                    <a16:rowId xmlns:a16="http://schemas.microsoft.com/office/drawing/2014/main" val="2197955156"/>
                  </a:ext>
                </a:extLst>
              </a:tr>
              <a:tr h="188770">
                <a:tc>
                  <a:txBody>
                    <a:bodyPr/>
                    <a:lstStyle/>
                    <a:p>
                      <a:r>
                        <a:rPr lang="en-GB" sz="1400" dirty="0"/>
                        <a:t>Starting Base to One Zone</a:t>
                      </a:r>
                    </a:p>
                  </a:txBody>
                  <a:tcPr>
                    <a:solidFill>
                      <a:schemeClr val="bg1"/>
                    </a:solidFill>
                  </a:tcPr>
                </a:tc>
                <a:tc>
                  <a:txBody>
                    <a:bodyPr/>
                    <a:lstStyle/>
                    <a:p>
                      <a:pPr algn="r"/>
                      <a:r>
                        <a:rPr lang="en-GB" sz="1400"/>
                        <a:t>2200</a:t>
                      </a:r>
                    </a:p>
                  </a:txBody>
                  <a:tcPr>
                    <a:solidFill>
                      <a:schemeClr val="bg1"/>
                    </a:solidFill>
                  </a:tcPr>
                </a:tc>
                <a:tc>
                  <a:txBody>
                    <a:bodyPr/>
                    <a:lstStyle/>
                    <a:p>
                      <a:pPr algn="r"/>
                      <a:r>
                        <a:rPr lang="en-GB" sz="1400"/>
                        <a:t>2200</a:t>
                      </a:r>
                    </a:p>
                  </a:txBody>
                  <a:tcPr>
                    <a:solidFill>
                      <a:schemeClr val="bg1"/>
                    </a:solidFill>
                  </a:tcPr>
                </a:tc>
                <a:extLst>
                  <a:ext uri="{0D108BD9-81ED-4DB2-BD59-A6C34878D82A}">
                    <a16:rowId xmlns:a16="http://schemas.microsoft.com/office/drawing/2014/main" val="4053447693"/>
                  </a:ext>
                </a:extLst>
              </a:tr>
              <a:tr h="188770">
                <a:tc>
                  <a:txBody>
                    <a:bodyPr/>
                    <a:lstStyle/>
                    <a:p>
                      <a:r>
                        <a:rPr lang="en-GB" sz="1400" dirty="0"/>
                        <a:t>To Next Zone</a:t>
                      </a:r>
                    </a:p>
                  </a:txBody>
                  <a:tcPr>
                    <a:solidFill>
                      <a:schemeClr val="bg1"/>
                    </a:solidFill>
                  </a:tcPr>
                </a:tc>
                <a:tc>
                  <a:txBody>
                    <a:bodyPr/>
                    <a:lstStyle/>
                    <a:p>
                      <a:pPr algn="r"/>
                      <a:r>
                        <a:rPr lang="en-GB" sz="1400"/>
                        <a:t>2000</a:t>
                      </a:r>
                    </a:p>
                  </a:txBody>
                  <a:tcPr>
                    <a:solidFill>
                      <a:schemeClr val="bg1"/>
                    </a:solidFill>
                  </a:tcPr>
                </a:tc>
                <a:tc>
                  <a:txBody>
                    <a:bodyPr/>
                    <a:lstStyle/>
                    <a:p>
                      <a:pPr algn="r"/>
                      <a:r>
                        <a:rPr lang="en-GB" sz="1400"/>
                        <a:t>-</a:t>
                      </a:r>
                    </a:p>
                  </a:txBody>
                  <a:tcPr>
                    <a:solidFill>
                      <a:schemeClr val="bg1"/>
                    </a:solidFill>
                  </a:tcPr>
                </a:tc>
                <a:extLst>
                  <a:ext uri="{0D108BD9-81ED-4DB2-BD59-A6C34878D82A}">
                    <a16:rowId xmlns:a16="http://schemas.microsoft.com/office/drawing/2014/main" val="366348737"/>
                  </a:ext>
                </a:extLst>
              </a:tr>
              <a:tr h="188770">
                <a:tc>
                  <a:txBody>
                    <a:bodyPr/>
                    <a:lstStyle/>
                    <a:p>
                      <a:r>
                        <a:rPr lang="en-GB" sz="1400" dirty="0"/>
                        <a:t>To Next Zone</a:t>
                      </a:r>
                    </a:p>
                  </a:txBody>
                  <a:tcPr>
                    <a:solidFill>
                      <a:schemeClr val="bg1"/>
                    </a:solidFill>
                  </a:tcPr>
                </a:tc>
                <a:tc>
                  <a:txBody>
                    <a:bodyPr/>
                    <a:lstStyle/>
                    <a:p>
                      <a:pPr algn="r"/>
                      <a:r>
                        <a:rPr lang="en-GB" sz="1400"/>
                        <a:t>5000</a:t>
                      </a:r>
                    </a:p>
                  </a:txBody>
                  <a:tcPr>
                    <a:solidFill>
                      <a:schemeClr val="bg1"/>
                    </a:solidFill>
                  </a:tcPr>
                </a:tc>
                <a:tc>
                  <a:txBody>
                    <a:bodyPr/>
                    <a:lstStyle/>
                    <a:p>
                      <a:pPr algn="r"/>
                      <a:r>
                        <a:rPr lang="en-GB" sz="1400"/>
                        <a:t>2000</a:t>
                      </a:r>
                    </a:p>
                  </a:txBody>
                  <a:tcPr>
                    <a:solidFill>
                      <a:schemeClr val="bg1"/>
                    </a:solidFill>
                  </a:tcPr>
                </a:tc>
                <a:extLst>
                  <a:ext uri="{0D108BD9-81ED-4DB2-BD59-A6C34878D82A}">
                    <a16:rowId xmlns:a16="http://schemas.microsoft.com/office/drawing/2014/main" val="380419642"/>
                  </a:ext>
                </a:extLst>
              </a:tr>
              <a:tr h="188770">
                <a:tc>
                  <a:txBody>
                    <a:bodyPr/>
                    <a:lstStyle/>
                    <a:p>
                      <a:r>
                        <a:rPr lang="en-GB" sz="1400" dirty="0"/>
                        <a:t>To Next Zone</a:t>
                      </a:r>
                    </a:p>
                  </a:txBody>
                  <a:tcPr>
                    <a:solidFill>
                      <a:schemeClr val="bg1"/>
                    </a:solidFill>
                  </a:tcPr>
                </a:tc>
                <a:tc>
                  <a:txBody>
                    <a:bodyPr/>
                    <a:lstStyle/>
                    <a:p>
                      <a:pPr algn="r"/>
                      <a:r>
                        <a:rPr lang="en-GB" sz="1400"/>
                        <a:t>2000</a:t>
                      </a:r>
                    </a:p>
                  </a:txBody>
                  <a:tcPr>
                    <a:solidFill>
                      <a:schemeClr val="bg1"/>
                    </a:solidFill>
                  </a:tcPr>
                </a:tc>
                <a:tc>
                  <a:txBody>
                    <a:bodyPr/>
                    <a:lstStyle/>
                    <a:p>
                      <a:pPr algn="r"/>
                      <a:r>
                        <a:rPr lang="en-GB" sz="1400"/>
                        <a:t>-</a:t>
                      </a:r>
                    </a:p>
                  </a:txBody>
                  <a:tcPr>
                    <a:solidFill>
                      <a:schemeClr val="bg1"/>
                    </a:solidFill>
                  </a:tcPr>
                </a:tc>
                <a:extLst>
                  <a:ext uri="{0D108BD9-81ED-4DB2-BD59-A6C34878D82A}">
                    <a16:rowId xmlns:a16="http://schemas.microsoft.com/office/drawing/2014/main" val="2874145396"/>
                  </a:ext>
                </a:extLst>
              </a:tr>
              <a:tr h="188770">
                <a:tc>
                  <a:txBody>
                    <a:bodyPr/>
                    <a:lstStyle/>
                    <a:p>
                      <a:r>
                        <a:rPr lang="en-GB" sz="1400"/>
                        <a:t>Total</a:t>
                      </a:r>
                    </a:p>
                  </a:txBody>
                  <a:tcPr>
                    <a:solidFill>
                      <a:schemeClr val="bg1"/>
                    </a:solidFill>
                  </a:tcPr>
                </a:tc>
                <a:tc>
                  <a:txBody>
                    <a:bodyPr/>
                    <a:lstStyle/>
                    <a:p>
                      <a:pPr algn="r"/>
                      <a:r>
                        <a:rPr lang="en-GB" sz="1400"/>
                        <a:t>11200</a:t>
                      </a:r>
                    </a:p>
                  </a:txBody>
                  <a:tcPr>
                    <a:solidFill>
                      <a:schemeClr val="bg1"/>
                    </a:solidFill>
                  </a:tcPr>
                </a:tc>
                <a:tc>
                  <a:txBody>
                    <a:bodyPr/>
                    <a:lstStyle/>
                    <a:p>
                      <a:pPr algn="r"/>
                      <a:r>
                        <a:rPr lang="en-GB" sz="1400"/>
                        <a:t>4200</a:t>
                      </a:r>
                    </a:p>
                  </a:txBody>
                  <a:tcPr>
                    <a:solidFill>
                      <a:schemeClr val="bg1"/>
                    </a:solidFill>
                  </a:tcPr>
                </a:tc>
                <a:extLst>
                  <a:ext uri="{0D108BD9-81ED-4DB2-BD59-A6C34878D82A}">
                    <a16:rowId xmlns:a16="http://schemas.microsoft.com/office/drawing/2014/main" val="2938880533"/>
                  </a:ext>
                </a:extLst>
              </a:tr>
            </a:tbl>
          </a:graphicData>
        </a:graphic>
      </p:graphicFrame>
      <p:cxnSp>
        <p:nvCxnSpPr>
          <p:cNvPr id="159" name="Connector: Elbow 158">
            <a:extLst>
              <a:ext uri="{FF2B5EF4-FFF2-40B4-BE49-F238E27FC236}">
                <a16:creationId xmlns:a16="http://schemas.microsoft.com/office/drawing/2014/main" id="{7AD4382F-4B48-49A1-82C3-570EEDA5CBE8}"/>
              </a:ext>
            </a:extLst>
          </p:cNvPr>
          <p:cNvCxnSpPr>
            <a:cxnSpLocks/>
          </p:cNvCxnSpPr>
          <p:nvPr/>
        </p:nvCxnSpPr>
        <p:spPr>
          <a:xfrm rot="5400000">
            <a:off x="7564177" y="1882543"/>
            <a:ext cx="1463381" cy="1"/>
          </a:xfrm>
          <a:prstGeom prst="bentConnector3">
            <a:avLst>
              <a:gd name="adj1" fmla="val 50000"/>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0" name="Title 1">
            <a:extLst>
              <a:ext uri="{FF2B5EF4-FFF2-40B4-BE49-F238E27FC236}">
                <a16:creationId xmlns:a16="http://schemas.microsoft.com/office/drawing/2014/main" id="{06F8FF30-4114-42FE-A5D1-DB682B64484D}"/>
              </a:ext>
            </a:extLst>
          </p:cNvPr>
          <p:cNvSpPr txBox="1">
            <a:spLocks/>
          </p:cNvSpPr>
          <p:nvPr/>
        </p:nvSpPr>
        <p:spPr>
          <a:xfrm>
            <a:off x="6491916" y="3768297"/>
            <a:ext cx="3599946"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19 Motion flow of our </a:t>
            </a:r>
            <a:r>
              <a:rPr lang="en-US" sz="1600" b="1"/>
              <a:t>current</a:t>
            </a:r>
            <a:r>
              <a:rPr lang="en-US" sz="1600"/>
              <a:t> design.</a:t>
            </a:r>
            <a:endParaRPr lang="en-MY" sz="1600"/>
          </a:p>
        </p:txBody>
      </p:sp>
    </p:spTree>
    <p:extLst>
      <p:ext uri="{BB962C8B-B14F-4D97-AF65-F5344CB8AC3E}">
        <p14:creationId xmlns:p14="http://schemas.microsoft.com/office/powerpoint/2010/main" val="359207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69512D2D-8C5E-4A85-A9D0-A3607471EF77}"/>
              </a:ext>
            </a:extLst>
          </p:cNvPr>
          <p:cNvGrpSpPr/>
          <p:nvPr/>
        </p:nvGrpSpPr>
        <p:grpSpPr>
          <a:xfrm>
            <a:off x="5485389" y="2241401"/>
            <a:ext cx="1258978" cy="1259982"/>
            <a:chOff x="5287721" y="2888913"/>
            <a:chExt cx="1624055" cy="1619976"/>
          </a:xfrm>
        </p:grpSpPr>
        <p:sp>
          <p:nvSpPr>
            <p:cNvPr id="76" name="Rectangle 75">
              <a:extLst>
                <a:ext uri="{FF2B5EF4-FFF2-40B4-BE49-F238E27FC236}">
                  <a16:creationId xmlns:a16="http://schemas.microsoft.com/office/drawing/2014/main" id="{91C9C577-313E-4961-9183-3E1B284BCD2F}"/>
                </a:ext>
              </a:extLst>
            </p:cNvPr>
            <p:cNvSpPr/>
            <p:nvPr/>
          </p:nvSpPr>
          <p:spPr>
            <a:xfrm>
              <a:off x="5287722" y="2888913"/>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77" name="Rectangle 76">
              <a:extLst>
                <a:ext uri="{FF2B5EF4-FFF2-40B4-BE49-F238E27FC236}">
                  <a16:creationId xmlns:a16="http://schemas.microsoft.com/office/drawing/2014/main" id="{916A45C1-39D0-4D1A-841C-204CD0F1BD1C}"/>
                </a:ext>
              </a:extLst>
            </p:cNvPr>
            <p:cNvSpPr/>
            <p:nvPr/>
          </p:nvSpPr>
          <p:spPr>
            <a:xfrm>
              <a:off x="6099516" y="2888913"/>
              <a:ext cx="812260" cy="809989"/>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78" name="Rectangle 77">
              <a:extLst>
                <a:ext uri="{FF2B5EF4-FFF2-40B4-BE49-F238E27FC236}">
                  <a16:creationId xmlns:a16="http://schemas.microsoft.com/office/drawing/2014/main" id="{DD3556C4-F800-402E-A8D5-8C1DEF325E7C}"/>
                </a:ext>
              </a:extLst>
            </p:cNvPr>
            <p:cNvSpPr/>
            <p:nvPr/>
          </p:nvSpPr>
          <p:spPr>
            <a:xfrm>
              <a:off x="5287721"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79" name="Rectangle 78">
              <a:extLst>
                <a:ext uri="{FF2B5EF4-FFF2-40B4-BE49-F238E27FC236}">
                  <a16:creationId xmlns:a16="http://schemas.microsoft.com/office/drawing/2014/main" id="{6C3DCD6E-01FF-4354-8091-F498A135E2C1}"/>
                </a:ext>
              </a:extLst>
            </p:cNvPr>
            <p:cNvSpPr/>
            <p:nvPr/>
          </p:nvSpPr>
          <p:spPr>
            <a:xfrm>
              <a:off x="6099515"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grpSp>
      <p:sp>
        <p:nvSpPr>
          <p:cNvPr id="80" name="Rectangle 79">
            <a:extLst>
              <a:ext uri="{FF2B5EF4-FFF2-40B4-BE49-F238E27FC236}">
                <a16:creationId xmlns:a16="http://schemas.microsoft.com/office/drawing/2014/main" id="{EE115CC6-B716-4F6C-A241-07637D0197E9}"/>
              </a:ext>
            </a:extLst>
          </p:cNvPr>
          <p:cNvSpPr/>
          <p:nvPr/>
        </p:nvSpPr>
        <p:spPr>
          <a:xfrm>
            <a:off x="3600000" y="144000"/>
            <a:ext cx="5039926"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1" name="Rectangle 80">
            <a:extLst>
              <a:ext uri="{FF2B5EF4-FFF2-40B4-BE49-F238E27FC236}">
                <a16:creationId xmlns:a16="http://schemas.microsoft.com/office/drawing/2014/main" id="{B58FDF08-1CD4-4E17-821B-786C22FE751D}"/>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82" name="Rectangle 81">
            <a:extLst>
              <a:ext uri="{FF2B5EF4-FFF2-40B4-BE49-F238E27FC236}">
                <a16:creationId xmlns:a16="http://schemas.microsoft.com/office/drawing/2014/main" id="{5A54407A-6201-4324-B25D-436CF38FB9BA}"/>
              </a:ext>
            </a:extLst>
          </p:cNvPr>
          <p:cNvSpPr/>
          <p:nvPr/>
        </p:nvSpPr>
        <p:spPr>
          <a:xfrm>
            <a:off x="3600000"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3" name="Rectangle 82">
            <a:extLst>
              <a:ext uri="{FF2B5EF4-FFF2-40B4-BE49-F238E27FC236}">
                <a16:creationId xmlns:a16="http://schemas.microsoft.com/office/drawing/2014/main" id="{C7E3D07D-13DE-4D8E-86E9-FBAF62AA8105}"/>
              </a:ext>
            </a:extLst>
          </p:cNvPr>
          <p:cNvSpPr/>
          <p:nvPr/>
        </p:nvSpPr>
        <p:spPr>
          <a:xfrm>
            <a:off x="3600000"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4" name="Rectangle 83">
            <a:extLst>
              <a:ext uri="{FF2B5EF4-FFF2-40B4-BE49-F238E27FC236}">
                <a16:creationId xmlns:a16="http://schemas.microsoft.com/office/drawing/2014/main" id="{C63BF908-209B-43CE-96F0-233D07089F51}"/>
              </a:ext>
            </a:extLst>
          </p:cNvPr>
          <p:cNvSpPr/>
          <p:nvPr/>
        </p:nvSpPr>
        <p:spPr>
          <a:xfrm>
            <a:off x="8136007"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5" name="Rectangle 84">
            <a:extLst>
              <a:ext uri="{FF2B5EF4-FFF2-40B4-BE49-F238E27FC236}">
                <a16:creationId xmlns:a16="http://schemas.microsoft.com/office/drawing/2014/main" id="{EF713B1E-2EEC-4D83-9A21-2603107743BF}"/>
              </a:ext>
            </a:extLst>
          </p:cNvPr>
          <p:cNvSpPr/>
          <p:nvPr/>
        </p:nvSpPr>
        <p:spPr>
          <a:xfrm>
            <a:off x="8136007"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6" name="Rectangle 85">
            <a:extLst>
              <a:ext uri="{FF2B5EF4-FFF2-40B4-BE49-F238E27FC236}">
                <a16:creationId xmlns:a16="http://schemas.microsoft.com/office/drawing/2014/main" id="{B75836A7-DBCD-41CD-B819-CCF965F09DFD}"/>
              </a:ext>
            </a:extLst>
          </p:cNvPr>
          <p:cNvSpPr/>
          <p:nvPr/>
        </p:nvSpPr>
        <p:spPr>
          <a:xfrm>
            <a:off x="3600074" y="3504025"/>
            <a:ext cx="5039926"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7" name="Rectangle 86">
            <a:extLst>
              <a:ext uri="{FF2B5EF4-FFF2-40B4-BE49-F238E27FC236}">
                <a16:creationId xmlns:a16="http://schemas.microsoft.com/office/drawing/2014/main" id="{12282183-D142-44D0-8CCC-E0B93B90CABE}"/>
              </a:ext>
            </a:extLst>
          </p:cNvPr>
          <p:cNvSpPr/>
          <p:nvPr/>
        </p:nvSpPr>
        <p:spPr>
          <a:xfrm>
            <a:off x="4103993"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8" name="Rectangle 87">
            <a:extLst>
              <a:ext uri="{FF2B5EF4-FFF2-40B4-BE49-F238E27FC236}">
                <a16:creationId xmlns:a16="http://schemas.microsoft.com/office/drawing/2014/main" id="{4FAFD7D3-69D2-458C-AB28-46702FAA5D3B}"/>
              </a:ext>
            </a:extLst>
          </p:cNvPr>
          <p:cNvSpPr/>
          <p:nvPr/>
        </p:nvSpPr>
        <p:spPr>
          <a:xfrm>
            <a:off x="6749991"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9" name="Rectangle 88">
            <a:extLst>
              <a:ext uri="{FF2B5EF4-FFF2-40B4-BE49-F238E27FC236}">
                <a16:creationId xmlns:a16="http://schemas.microsoft.com/office/drawing/2014/main" id="{80DB7627-1CD9-48EF-8349-3711ED951367}"/>
              </a:ext>
            </a:extLst>
          </p:cNvPr>
          <p:cNvSpPr/>
          <p:nvPr/>
        </p:nvSpPr>
        <p:spPr>
          <a:xfrm>
            <a:off x="5490009" y="1907936"/>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90" name="Rectangle 89">
            <a:extLst>
              <a:ext uri="{FF2B5EF4-FFF2-40B4-BE49-F238E27FC236}">
                <a16:creationId xmlns:a16="http://schemas.microsoft.com/office/drawing/2014/main" id="{20A0442C-DD89-43D3-80DE-2B222A55EEC3}"/>
              </a:ext>
            </a:extLst>
          </p:cNvPr>
          <p:cNvSpPr/>
          <p:nvPr/>
        </p:nvSpPr>
        <p:spPr>
          <a:xfrm>
            <a:off x="6119926" y="1907936"/>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03" name="Rectangle 102">
            <a:extLst>
              <a:ext uri="{FF2B5EF4-FFF2-40B4-BE49-F238E27FC236}">
                <a16:creationId xmlns:a16="http://schemas.microsoft.com/office/drawing/2014/main" id="{CC91927E-9204-4DED-868E-EB58F7C6177E}"/>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08" name="Rectangle 107">
            <a:extLst>
              <a:ext uri="{FF2B5EF4-FFF2-40B4-BE49-F238E27FC236}">
                <a16:creationId xmlns:a16="http://schemas.microsoft.com/office/drawing/2014/main" id="{5D80F3EF-2D5B-4224-ACFF-8373FD3EF966}"/>
              </a:ext>
            </a:extLst>
          </p:cNvPr>
          <p:cNvSpPr/>
          <p:nvPr/>
        </p:nvSpPr>
        <p:spPr>
          <a:xfrm>
            <a:off x="6119926"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0" name="Oval 119">
            <a:extLst>
              <a:ext uri="{FF2B5EF4-FFF2-40B4-BE49-F238E27FC236}">
                <a16:creationId xmlns:a16="http://schemas.microsoft.com/office/drawing/2014/main" id="{CA5475A5-2AFC-4597-B9F6-C6195B6C359F}"/>
              </a:ext>
            </a:extLst>
          </p:cNvPr>
          <p:cNvSpPr/>
          <p:nvPr/>
        </p:nvSpPr>
        <p:spPr>
          <a:xfrm>
            <a:off x="5716628" y="2264932"/>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1" name="Oval 120">
            <a:extLst>
              <a:ext uri="{FF2B5EF4-FFF2-40B4-BE49-F238E27FC236}">
                <a16:creationId xmlns:a16="http://schemas.microsoft.com/office/drawing/2014/main" id="{866F4487-B616-4222-B40A-C57658AE3778}"/>
              </a:ext>
            </a:extLst>
          </p:cNvPr>
          <p:cNvSpPr/>
          <p:nvPr/>
        </p:nvSpPr>
        <p:spPr>
          <a:xfrm>
            <a:off x="5716628" y="3314953"/>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2" name="Oval 121">
            <a:extLst>
              <a:ext uri="{FF2B5EF4-FFF2-40B4-BE49-F238E27FC236}">
                <a16:creationId xmlns:a16="http://schemas.microsoft.com/office/drawing/2014/main" id="{E96D19F2-8D92-483A-AA5B-4CCEA7F06DA0}"/>
              </a:ext>
            </a:extLst>
          </p:cNvPr>
          <p:cNvSpPr/>
          <p:nvPr/>
        </p:nvSpPr>
        <p:spPr>
          <a:xfrm>
            <a:off x="6346481" y="226524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3" name="Oval 122">
            <a:extLst>
              <a:ext uri="{FF2B5EF4-FFF2-40B4-BE49-F238E27FC236}">
                <a16:creationId xmlns:a16="http://schemas.microsoft.com/office/drawing/2014/main" id="{61E22295-C78D-4BAC-A6DA-17C856A9E46C}"/>
              </a:ext>
            </a:extLst>
          </p:cNvPr>
          <p:cNvSpPr/>
          <p:nvPr/>
        </p:nvSpPr>
        <p:spPr>
          <a:xfrm>
            <a:off x="6346481" y="3314953"/>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nvGrpSpPr>
          <p:cNvPr id="62" name="Group 61">
            <a:extLst>
              <a:ext uri="{FF2B5EF4-FFF2-40B4-BE49-F238E27FC236}">
                <a16:creationId xmlns:a16="http://schemas.microsoft.com/office/drawing/2014/main" id="{EE732EAB-1837-414A-866C-98D4B8F24676}"/>
              </a:ext>
            </a:extLst>
          </p:cNvPr>
          <p:cNvGrpSpPr/>
          <p:nvPr/>
        </p:nvGrpSpPr>
        <p:grpSpPr>
          <a:xfrm rot="10800000">
            <a:off x="5942504" y="4008222"/>
            <a:ext cx="986666" cy="1145017"/>
            <a:chOff x="20573866" y="10539087"/>
            <a:chExt cx="8457268" cy="9814579"/>
          </a:xfrm>
        </p:grpSpPr>
        <p:grpSp>
          <p:nvGrpSpPr>
            <p:cNvPr id="63" name="Group 62">
              <a:extLst>
                <a:ext uri="{FF2B5EF4-FFF2-40B4-BE49-F238E27FC236}">
                  <a16:creationId xmlns:a16="http://schemas.microsoft.com/office/drawing/2014/main" id="{E4AF24A5-7F0F-4AFD-8D13-E98331150B0E}"/>
                </a:ext>
              </a:extLst>
            </p:cNvPr>
            <p:cNvGrpSpPr/>
            <p:nvPr/>
          </p:nvGrpSpPr>
          <p:grpSpPr>
            <a:xfrm>
              <a:off x="20573866" y="10539087"/>
              <a:ext cx="8457268" cy="9814579"/>
              <a:chOff x="11631907" y="10500551"/>
              <a:chExt cx="8457268" cy="9814579"/>
            </a:xfrm>
          </p:grpSpPr>
          <p:grpSp>
            <p:nvGrpSpPr>
              <p:cNvPr id="92" name="Group 91">
                <a:extLst>
                  <a:ext uri="{FF2B5EF4-FFF2-40B4-BE49-F238E27FC236}">
                    <a16:creationId xmlns:a16="http://schemas.microsoft.com/office/drawing/2014/main" id="{ED95C6AE-66F4-4E45-B434-E134DA3E0A33}"/>
                  </a:ext>
                </a:extLst>
              </p:cNvPr>
              <p:cNvGrpSpPr/>
              <p:nvPr/>
            </p:nvGrpSpPr>
            <p:grpSpPr>
              <a:xfrm>
                <a:off x="11631907" y="10500551"/>
                <a:ext cx="8457268" cy="9077067"/>
                <a:chOff x="15406716" y="1659020"/>
                <a:chExt cx="8457268" cy="9077067"/>
              </a:xfrm>
            </p:grpSpPr>
            <p:sp>
              <p:nvSpPr>
                <p:cNvPr id="95" name="Rectangle 94">
                  <a:extLst>
                    <a:ext uri="{FF2B5EF4-FFF2-40B4-BE49-F238E27FC236}">
                      <a16:creationId xmlns:a16="http://schemas.microsoft.com/office/drawing/2014/main" id="{CD8FFF37-8B2A-4BB8-90EF-BFDCBF532569}"/>
                    </a:ext>
                  </a:extLst>
                </p:cNvPr>
                <p:cNvSpPr/>
                <p:nvPr/>
              </p:nvSpPr>
              <p:spPr>
                <a:xfrm>
                  <a:off x="16305350" y="2096087"/>
                  <a:ext cx="6660000" cy="8640000"/>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t" anchorCtr="0"/>
                <a:lstStyle/>
                <a:p>
                  <a:endParaRPr lang="en-GB" sz="286"/>
                </a:p>
              </p:txBody>
            </p:sp>
            <p:sp>
              <p:nvSpPr>
                <p:cNvPr id="96" name="Rectangle 95">
                  <a:extLst>
                    <a:ext uri="{FF2B5EF4-FFF2-40B4-BE49-F238E27FC236}">
                      <a16:creationId xmlns:a16="http://schemas.microsoft.com/office/drawing/2014/main" id="{85B26D54-59D4-4306-93A7-6A362550210A}"/>
                    </a:ext>
                  </a:extLst>
                </p:cNvPr>
                <p:cNvSpPr/>
                <p:nvPr/>
              </p:nvSpPr>
              <p:spPr>
                <a:xfrm flipH="1">
                  <a:off x="21761344" y="2553027"/>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97" name="Rectangle 96">
                  <a:extLst>
                    <a:ext uri="{FF2B5EF4-FFF2-40B4-BE49-F238E27FC236}">
                      <a16:creationId xmlns:a16="http://schemas.microsoft.com/office/drawing/2014/main" id="{8F5D9F20-1BE0-40A5-9003-2B136AAF6DC4}"/>
                    </a:ext>
                  </a:extLst>
                </p:cNvPr>
                <p:cNvSpPr/>
                <p:nvPr/>
              </p:nvSpPr>
              <p:spPr>
                <a:xfrm>
                  <a:off x="15406716"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98" name="Rectangle 97">
                  <a:extLst>
                    <a:ext uri="{FF2B5EF4-FFF2-40B4-BE49-F238E27FC236}">
                      <a16:creationId xmlns:a16="http://schemas.microsoft.com/office/drawing/2014/main" id="{AB15B0F5-0FD9-4656-85E6-83127FC3E40E}"/>
                    </a:ext>
                  </a:extLst>
                </p:cNvPr>
                <p:cNvSpPr/>
                <p:nvPr/>
              </p:nvSpPr>
              <p:spPr>
                <a:xfrm flipH="1">
                  <a:off x="23143984"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99" name="Diamond 98">
                  <a:extLst>
                    <a:ext uri="{FF2B5EF4-FFF2-40B4-BE49-F238E27FC236}">
                      <a16:creationId xmlns:a16="http://schemas.microsoft.com/office/drawing/2014/main" id="{1043C3D7-8888-45FB-BBED-66F8033E4552}"/>
                    </a:ext>
                  </a:extLst>
                </p:cNvPr>
                <p:cNvSpPr/>
                <p:nvPr/>
              </p:nvSpPr>
              <p:spPr>
                <a:xfrm>
                  <a:off x="18735350" y="4690307"/>
                  <a:ext cx="1800000" cy="1800000"/>
                </a:xfrm>
                <a:prstGeom prst="diamond">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0" name="Rectangle: Rounded Corners 99">
                  <a:extLst>
                    <a:ext uri="{FF2B5EF4-FFF2-40B4-BE49-F238E27FC236}">
                      <a16:creationId xmlns:a16="http://schemas.microsoft.com/office/drawing/2014/main" id="{8F38A0FF-3BB4-49B0-8B6D-AB86CDA3DE81}"/>
                    </a:ext>
                  </a:extLst>
                </p:cNvPr>
                <p:cNvSpPr/>
                <p:nvPr/>
              </p:nvSpPr>
              <p:spPr>
                <a:xfrm rot="5400000" flipH="1">
                  <a:off x="21392935" y="316272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grpSp>
              <p:nvGrpSpPr>
                <p:cNvPr id="101" name="Group 100">
                  <a:extLst>
                    <a:ext uri="{FF2B5EF4-FFF2-40B4-BE49-F238E27FC236}">
                      <a16:creationId xmlns:a16="http://schemas.microsoft.com/office/drawing/2014/main" id="{21E65623-A5AF-463F-91BA-AF17CDBA73CA}"/>
                    </a:ext>
                  </a:extLst>
                </p:cNvPr>
                <p:cNvGrpSpPr/>
                <p:nvPr/>
              </p:nvGrpSpPr>
              <p:grpSpPr>
                <a:xfrm>
                  <a:off x="16450494" y="2553027"/>
                  <a:ext cx="1050673" cy="2049380"/>
                  <a:chOff x="22764621" y="21325513"/>
                  <a:chExt cx="1050673" cy="2049380"/>
                </a:xfrm>
              </p:grpSpPr>
              <p:sp>
                <p:nvSpPr>
                  <p:cNvPr id="118" name="Rectangle: Rounded Corners 117">
                    <a:extLst>
                      <a:ext uri="{FF2B5EF4-FFF2-40B4-BE49-F238E27FC236}">
                        <a16:creationId xmlns:a16="http://schemas.microsoft.com/office/drawing/2014/main" id="{EDED5C8A-A827-4F03-B749-BB90A51120E9}"/>
                      </a:ext>
                    </a:extLst>
                  </p:cNvPr>
                  <p:cNvSpPr/>
                  <p:nvPr/>
                </p:nvSpPr>
                <p:spPr>
                  <a:xfrm rot="5400000" flipH="1">
                    <a:off x="22396212" y="21935211"/>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9" name="Rectangle 118">
                    <a:extLst>
                      <a:ext uri="{FF2B5EF4-FFF2-40B4-BE49-F238E27FC236}">
                        <a16:creationId xmlns:a16="http://schemas.microsoft.com/office/drawing/2014/main" id="{CFF52C83-5248-4E11-88D0-761699B09962}"/>
                      </a:ext>
                    </a:extLst>
                  </p:cNvPr>
                  <p:cNvSpPr/>
                  <p:nvPr/>
                </p:nvSpPr>
                <p:spPr>
                  <a:xfrm flipH="1">
                    <a:off x="22764621" y="21325513"/>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102" name="Oval 101">
                  <a:extLst>
                    <a:ext uri="{FF2B5EF4-FFF2-40B4-BE49-F238E27FC236}">
                      <a16:creationId xmlns:a16="http://schemas.microsoft.com/office/drawing/2014/main" id="{F67364C9-B880-4CCC-A129-7D10D8E2B387}"/>
                    </a:ext>
                  </a:extLst>
                </p:cNvPr>
                <p:cNvSpPr/>
                <p:nvPr/>
              </p:nvSpPr>
              <p:spPr>
                <a:xfrm>
                  <a:off x="22041388" y="3342725"/>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sp>
              <p:nvSpPr>
                <p:cNvPr id="104" name="Rectangle 103">
                  <a:extLst>
                    <a:ext uri="{FF2B5EF4-FFF2-40B4-BE49-F238E27FC236}">
                      <a16:creationId xmlns:a16="http://schemas.microsoft.com/office/drawing/2014/main" id="{CEA57EE6-DB5F-401B-B43B-C66E62D7B406}"/>
                    </a:ext>
                  </a:extLst>
                </p:cNvPr>
                <p:cNvSpPr/>
                <p:nvPr/>
              </p:nvSpPr>
              <p:spPr>
                <a:xfrm flipH="1">
                  <a:off x="16450494" y="2540801"/>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105" name="Rectangle: Rounded Corners 104">
                  <a:extLst>
                    <a:ext uri="{FF2B5EF4-FFF2-40B4-BE49-F238E27FC236}">
                      <a16:creationId xmlns:a16="http://schemas.microsoft.com/office/drawing/2014/main" id="{8993AA5C-994C-4FED-BA2D-894A5663688D}"/>
                    </a:ext>
                  </a:extLst>
                </p:cNvPr>
                <p:cNvSpPr/>
                <p:nvPr/>
              </p:nvSpPr>
              <p:spPr>
                <a:xfrm rot="5400000" flipH="1">
                  <a:off x="16082085" y="3150499"/>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sp>
              <p:nvSpPr>
                <p:cNvPr id="106" name="Oval 105">
                  <a:extLst>
                    <a:ext uri="{FF2B5EF4-FFF2-40B4-BE49-F238E27FC236}">
                      <a16:creationId xmlns:a16="http://schemas.microsoft.com/office/drawing/2014/main" id="{FDD15DA1-6B8D-4D58-8C5C-A0CEED5E224C}"/>
                    </a:ext>
                  </a:extLst>
                </p:cNvPr>
                <p:cNvSpPr/>
                <p:nvPr/>
              </p:nvSpPr>
              <p:spPr>
                <a:xfrm>
                  <a:off x="16730538" y="3330499"/>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grpSp>
              <p:nvGrpSpPr>
                <p:cNvPr id="107" name="Group 106">
                  <a:extLst>
                    <a:ext uri="{FF2B5EF4-FFF2-40B4-BE49-F238E27FC236}">
                      <a16:creationId xmlns:a16="http://schemas.microsoft.com/office/drawing/2014/main" id="{BD472F59-CB79-4CC1-8739-0D4049D97756}"/>
                    </a:ext>
                  </a:extLst>
                </p:cNvPr>
                <p:cNvGrpSpPr/>
                <p:nvPr/>
              </p:nvGrpSpPr>
              <p:grpSpPr>
                <a:xfrm rot="16200000">
                  <a:off x="16489987" y="3198559"/>
                  <a:ext cx="3511077" cy="432000"/>
                  <a:chOff x="15578538" y="14203593"/>
                  <a:chExt cx="3511077" cy="432000"/>
                </a:xfrm>
              </p:grpSpPr>
              <p:sp>
                <p:nvSpPr>
                  <p:cNvPr id="115" name="Rectangle 114">
                    <a:extLst>
                      <a:ext uri="{FF2B5EF4-FFF2-40B4-BE49-F238E27FC236}">
                        <a16:creationId xmlns:a16="http://schemas.microsoft.com/office/drawing/2014/main" id="{6D2E8FA3-52F4-41FC-BEEA-7205E680A589}"/>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116" name="Oval 115">
                    <a:extLst>
                      <a:ext uri="{FF2B5EF4-FFF2-40B4-BE49-F238E27FC236}">
                        <a16:creationId xmlns:a16="http://schemas.microsoft.com/office/drawing/2014/main" id="{8F0AF935-D062-4013-995B-83A71C802CC3}"/>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117" name="Rectangle 116">
                    <a:extLst>
                      <a:ext uri="{FF2B5EF4-FFF2-40B4-BE49-F238E27FC236}">
                        <a16:creationId xmlns:a16="http://schemas.microsoft.com/office/drawing/2014/main" id="{4A02F0E8-5C2F-4E4D-A7E4-79D138F53A2D}"/>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grpSp>
              <p:nvGrpSpPr>
                <p:cNvPr id="109" name="Group 108">
                  <a:extLst>
                    <a:ext uri="{FF2B5EF4-FFF2-40B4-BE49-F238E27FC236}">
                      <a16:creationId xmlns:a16="http://schemas.microsoft.com/office/drawing/2014/main" id="{5A23552B-13AE-46E8-8932-8B79F124578D}"/>
                    </a:ext>
                  </a:extLst>
                </p:cNvPr>
                <p:cNvGrpSpPr/>
                <p:nvPr/>
              </p:nvGrpSpPr>
              <p:grpSpPr>
                <a:xfrm rot="5400000">
                  <a:off x="19268292" y="7513308"/>
                  <a:ext cx="3511077" cy="432000"/>
                  <a:chOff x="15578538" y="14203593"/>
                  <a:chExt cx="3511077" cy="432000"/>
                </a:xfrm>
              </p:grpSpPr>
              <p:sp>
                <p:nvSpPr>
                  <p:cNvPr id="112" name="Rectangle 111">
                    <a:extLst>
                      <a:ext uri="{FF2B5EF4-FFF2-40B4-BE49-F238E27FC236}">
                        <a16:creationId xmlns:a16="http://schemas.microsoft.com/office/drawing/2014/main" id="{36056C18-434C-45EE-B454-8D73E01A705C}"/>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113" name="Oval 112">
                    <a:extLst>
                      <a:ext uri="{FF2B5EF4-FFF2-40B4-BE49-F238E27FC236}">
                        <a16:creationId xmlns:a16="http://schemas.microsoft.com/office/drawing/2014/main" id="{44C32944-FE2C-42CD-8630-CFB62893209F}"/>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114" name="Rectangle 113">
                    <a:extLst>
                      <a:ext uri="{FF2B5EF4-FFF2-40B4-BE49-F238E27FC236}">
                        <a16:creationId xmlns:a16="http://schemas.microsoft.com/office/drawing/2014/main" id="{FA13E0AE-C772-4149-873F-0BFFEE31A121}"/>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110" name="Rectangle 109">
                  <a:extLst>
                    <a:ext uri="{FF2B5EF4-FFF2-40B4-BE49-F238E27FC236}">
                      <a16:creationId xmlns:a16="http://schemas.microsoft.com/office/drawing/2014/main" id="{1192C2E5-508E-437E-8D2F-E167C6825E33}"/>
                    </a:ext>
                  </a:extLst>
                </p:cNvPr>
                <p:cNvSpPr/>
                <p:nvPr/>
              </p:nvSpPr>
              <p:spPr>
                <a:xfrm>
                  <a:off x="18511885"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11" name="Rectangle 110">
                  <a:extLst>
                    <a:ext uri="{FF2B5EF4-FFF2-40B4-BE49-F238E27FC236}">
                      <a16:creationId xmlns:a16="http://schemas.microsoft.com/office/drawing/2014/main" id="{7ED64A9B-6E33-4C24-842E-3D9CD12333B2}"/>
                    </a:ext>
                  </a:extLst>
                </p:cNvPr>
                <p:cNvSpPr/>
                <p:nvPr/>
              </p:nvSpPr>
              <p:spPr>
                <a:xfrm>
                  <a:off x="20649470"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93" name="Rectangle 92">
                <a:extLst>
                  <a:ext uri="{FF2B5EF4-FFF2-40B4-BE49-F238E27FC236}">
                    <a16:creationId xmlns:a16="http://schemas.microsoft.com/office/drawing/2014/main" id="{1B475496-645A-4E19-B732-E6C981AF338E}"/>
                  </a:ext>
                </a:extLst>
              </p:cNvPr>
              <p:cNvSpPr/>
              <p:nvPr/>
            </p:nvSpPr>
            <p:spPr>
              <a:xfrm>
                <a:off x="12822647"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94" name="Rectangle 93">
                <a:extLst>
                  <a:ext uri="{FF2B5EF4-FFF2-40B4-BE49-F238E27FC236}">
                    <a16:creationId xmlns:a16="http://schemas.microsoft.com/office/drawing/2014/main" id="{34504046-7C78-4EEB-A787-D8532C957DE8}"/>
                  </a:ext>
                </a:extLst>
              </p:cNvPr>
              <p:cNvSpPr/>
              <p:nvPr/>
            </p:nvSpPr>
            <p:spPr>
              <a:xfrm>
                <a:off x="17832943"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64" name="Rectangle 63">
              <a:extLst>
                <a:ext uri="{FF2B5EF4-FFF2-40B4-BE49-F238E27FC236}">
                  <a16:creationId xmlns:a16="http://schemas.microsoft.com/office/drawing/2014/main" id="{ACDA0442-A97E-4B56-9E87-E8EBAF865131}"/>
                </a:ext>
              </a:extLst>
            </p:cNvPr>
            <p:cNvSpPr/>
            <p:nvPr/>
          </p:nvSpPr>
          <p:spPr>
            <a:xfrm flipH="1">
              <a:off x="2811678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91" name="Rectangle 90">
              <a:extLst>
                <a:ext uri="{FF2B5EF4-FFF2-40B4-BE49-F238E27FC236}">
                  <a16:creationId xmlns:a16="http://schemas.microsoft.com/office/drawing/2014/main" id="{123D4881-7F1A-41C1-B5D0-E43A01BFD51B}"/>
                </a:ext>
              </a:extLst>
            </p:cNvPr>
            <p:cNvSpPr/>
            <p:nvPr/>
          </p:nvSpPr>
          <p:spPr>
            <a:xfrm flipH="1">
              <a:off x="2128926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grpSp>
      <p:sp>
        <p:nvSpPr>
          <p:cNvPr id="61" name="TextBox 60">
            <a:extLst>
              <a:ext uri="{FF2B5EF4-FFF2-40B4-BE49-F238E27FC236}">
                <a16:creationId xmlns:a16="http://schemas.microsoft.com/office/drawing/2014/main" id="{91DBBA03-98B0-4C8C-A319-406E4B8180C9}"/>
              </a:ext>
            </a:extLst>
          </p:cNvPr>
          <p:cNvSpPr txBox="1"/>
          <p:nvPr/>
        </p:nvSpPr>
        <p:spPr>
          <a:xfrm>
            <a:off x="450333" y="391378"/>
            <a:ext cx="4877041" cy="1200329"/>
          </a:xfrm>
          <a:prstGeom prst="rect">
            <a:avLst/>
          </a:prstGeom>
          <a:noFill/>
        </p:spPr>
        <p:txBody>
          <a:bodyPr wrap="square">
            <a:spAutoFit/>
          </a:bodyPr>
          <a:lstStyle/>
          <a:p>
            <a:r>
              <a:rPr lang="en-US" sz="2400">
                <a:solidFill>
                  <a:srgbClr val="0000FF"/>
                </a:solidFill>
              </a:rPr>
              <a:t>Point turning</a:t>
            </a:r>
          </a:p>
          <a:p>
            <a:r>
              <a:rPr lang="en-US" sz="2400">
                <a:solidFill>
                  <a:srgbClr val="0000FF"/>
                </a:solidFill>
                <a:sym typeface="Symbol" panose="05050102010706020507" pitchFamily="18" charset="2"/>
              </a:rPr>
              <a:t> </a:t>
            </a:r>
            <a:r>
              <a:rPr lang="en-US" sz="2400">
                <a:solidFill>
                  <a:srgbClr val="0000FF"/>
                </a:solidFill>
              </a:rPr>
              <a:t>Alignment / reorientation needed</a:t>
            </a:r>
          </a:p>
          <a:p>
            <a:endParaRPr lang="en-US" sz="2400">
              <a:solidFill>
                <a:srgbClr val="FF0000"/>
              </a:solidFill>
            </a:endParaRPr>
          </a:p>
        </p:txBody>
      </p:sp>
      <p:sp>
        <p:nvSpPr>
          <p:cNvPr id="60" name="Title 1">
            <a:extLst>
              <a:ext uri="{FF2B5EF4-FFF2-40B4-BE49-F238E27FC236}">
                <a16:creationId xmlns:a16="http://schemas.microsoft.com/office/drawing/2014/main" id="{EFC07350-0C3C-4A12-A99A-40B23578273B}"/>
              </a:ext>
            </a:extLst>
          </p:cNvPr>
          <p:cNvSpPr txBox="1">
            <a:spLocks/>
          </p:cNvSpPr>
          <p:nvPr/>
        </p:nvSpPr>
        <p:spPr>
          <a:xfrm>
            <a:off x="772294" y="4632458"/>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Fig. </a:t>
            </a:r>
            <a:r>
              <a:rPr lang="en-US" sz="1600"/>
              <a:t>36</a:t>
            </a:r>
            <a:r>
              <a:rPr lang="en-US" sz="1600" dirty="0"/>
              <a:t> Motion flow of alternative design.</a:t>
            </a:r>
            <a:endParaRPr lang="en-MY" sz="1600" dirty="0"/>
          </a:p>
        </p:txBody>
      </p:sp>
      <p:sp>
        <p:nvSpPr>
          <p:cNvPr id="65" name="Rectangle 64">
            <a:extLst>
              <a:ext uri="{FF2B5EF4-FFF2-40B4-BE49-F238E27FC236}">
                <a16:creationId xmlns:a16="http://schemas.microsoft.com/office/drawing/2014/main" id="{3AE2F593-7D23-417B-A363-985C1A73B62B}"/>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6" name="Rectangle 65">
            <a:extLst>
              <a:ext uri="{FF2B5EF4-FFF2-40B4-BE49-F238E27FC236}">
                <a16:creationId xmlns:a16="http://schemas.microsoft.com/office/drawing/2014/main" id="{F86E787B-9ADB-49F0-A8A8-4A909E5604EC}"/>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7" name="Rectangle 66">
            <a:extLst>
              <a:ext uri="{FF2B5EF4-FFF2-40B4-BE49-F238E27FC236}">
                <a16:creationId xmlns:a16="http://schemas.microsoft.com/office/drawing/2014/main" id="{4775BC7A-F073-4F7D-BF74-4A0D7F2E6FBB}"/>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68" name="Rectangle 67">
            <a:extLst>
              <a:ext uri="{FF2B5EF4-FFF2-40B4-BE49-F238E27FC236}">
                <a16:creationId xmlns:a16="http://schemas.microsoft.com/office/drawing/2014/main" id="{B7FD30BC-301A-42D1-B961-CB4E7A680F2D}"/>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69" name="Rectangle 68">
            <a:extLst>
              <a:ext uri="{FF2B5EF4-FFF2-40B4-BE49-F238E27FC236}">
                <a16:creationId xmlns:a16="http://schemas.microsoft.com/office/drawing/2014/main" id="{616F1D63-2DD2-49A7-83CF-AB5A5C016B67}"/>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70" name="Rectangle 69">
            <a:extLst>
              <a:ext uri="{FF2B5EF4-FFF2-40B4-BE49-F238E27FC236}">
                <a16:creationId xmlns:a16="http://schemas.microsoft.com/office/drawing/2014/main" id="{9EE9D40E-C7EF-4856-B1FA-E0123FEE2D43}"/>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71" name="Rectangle 70">
            <a:extLst>
              <a:ext uri="{FF2B5EF4-FFF2-40B4-BE49-F238E27FC236}">
                <a16:creationId xmlns:a16="http://schemas.microsoft.com/office/drawing/2014/main" id="{4901291D-0D66-4429-B250-7DF864FF39BC}"/>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2" name="Rectangle 71">
            <a:extLst>
              <a:ext uri="{FF2B5EF4-FFF2-40B4-BE49-F238E27FC236}">
                <a16:creationId xmlns:a16="http://schemas.microsoft.com/office/drawing/2014/main" id="{E78A7B77-ACC9-46BA-B84E-99672D9B480F}"/>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3" name="Rectangle 72">
            <a:extLst>
              <a:ext uri="{FF2B5EF4-FFF2-40B4-BE49-F238E27FC236}">
                <a16:creationId xmlns:a16="http://schemas.microsoft.com/office/drawing/2014/main" id="{143CF5C1-34A9-4731-A10C-53A4E39923C8}"/>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4" name="Rectangle 73">
            <a:extLst>
              <a:ext uri="{FF2B5EF4-FFF2-40B4-BE49-F238E27FC236}">
                <a16:creationId xmlns:a16="http://schemas.microsoft.com/office/drawing/2014/main" id="{30A5520A-9BA8-487F-B8A8-E5BA8802A2BE}"/>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5" name="Slide Number Placeholder 4">
            <a:extLst>
              <a:ext uri="{FF2B5EF4-FFF2-40B4-BE49-F238E27FC236}">
                <a16:creationId xmlns:a16="http://schemas.microsoft.com/office/drawing/2014/main" id="{1D53B8E6-6051-4732-8300-99280717CA91}"/>
              </a:ext>
            </a:extLst>
          </p:cNvPr>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270769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2C1FCC7-40FB-4D19-81DF-9C044349E1F6}"/>
              </a:ext>
            </a:extLst>
          </p:cNvPr>
          <p:cNvGrpSpPr/>
          <p:nvPr/>
        </p:nvGrpSpPr>
        <p:grpSpPr>
          <a:xfrm>
            <a:off x="5485389" y="2241401"/>
            <a:ext cx="1258978" cy="1259982"/>
            <a:chOff x="5287721" y="2888913"/>
            <a:chExt cx="1624055" cy="1619976"/>
          </a:xfrm>
        </p:grpSpPr>
        <p:sp>
          <p:nvSpPr>
            <p:cNvPr id="98" name="Rectangle 97">
              <a:extLst>
                <a:ext uri="{FF2B5EF4-FFF2-40B4-BE49-F238E27FC236}">
                  <a16:creationId xmlns:a16="http://schemas.microsoft.com/office/drawing/2014/main" id="{269D7072-A0D3-48B3-BFF1-74698163BC77}"/>
                </a:ext>
              </a:extLst>
            </p:cNvPr>
            <p:cNvSpPr/>
            <p:nvPr/>
          </p:nvSpPr>
          <p:spPr>
            <a:xfrm>
              <a:off x="5287722" y="2888913"/>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99" name="Rectangle 98">
              <a:extLst>
                <a:ext uri="{FF2B5EF4-FFF2-40B4-BE49-F238E27FC236}">
                  <a16:creationId xmlns:a16="http://schemas.microsoft.com/office/drawing/2014/main" id="{20B240CE-1B03-4340-BFF1-5A9C122D6FD2}"/>
                </a:ext>
              </a:extLst>
            </p:cNvPr>
            <p:cNvSpPr/>
            <p:nvPr/>
          </p:nvSpPr>
          <p:spPr>
            <a:xfrm>
              <a:off x="6099516" y="2888913"/>
              <a:ext cx="812260" cy="809989"/>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100" name="Rectangle 99">
              <a:extLst>
                <a:ext uri="{FF2B5EF4-FFF2-40B4-BE49-F238E27FC236}">
                  <a16:creationId xmlns:a16="http://schemas.microsoft.com/office/drawing/2014/main" id="{5DC0A648-1FC4-4E2D-B4BC-7E44C1A1F9BA}"/>
                </a:ext>
              </a:extLst>
            </p:cNvPr>
            <p:cNvSpPr/>
            <p:nvPr/>
          </p:nvSpPr>
          <p:spPr>
            <a:xfrm>
              <a:off x="5287721"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101" name="Rectangle 100">
              <a:extLst>
                <a:ext uri="{FF2B5EF4-FFF2-40B4-BE49-F238E27FC236}">
                  <a16:creationId xmlns:a16="http://schemas.microsoft.com/office/drawing/2014/main" id="{53E64EF1-27E2-4B02-9CF3-685D21ECC6FF}"/>
                </a:ext>
              </a:extLst>
            </p:cNvPr>
            <p:cNvSpPr/>
            <p:nvPr/>
          </p:nvSpPr>
          <p:spPr>
            <a:xfrm>
              <a:off x="6099515"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grpSp>
      <p:sp>
        <p:nvSpPr>
          <p:cNvPr id="102" name="Rectangle 101">
            <a:extLst>
              <a:ext uri="{FF2B5EF4-FFF2-40B4-BE49-F238E27FC236}">
                <a16:creationId xmlns:a16="http://schemas.microsoft.com/office/drawing/2014/main" id="{F4464CA2-8CD2-4E7E-85D2-AE5C99E67E28}"/>
              </a:ext>
            </a:extLst>
          </p:cNvPr>
          <p:cNvSpPr/>
          <p:nvPr/>
        </p:nvSpPr>
        <p:spPr>
          <a:xfrm>
            <a:off x="3600000" y="144000"/>
            <a:ext cx="5039926"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3" name="Rectangle 102">
            <a:extLst>
              <a:ext uri="{FF2B5EF4-FFF2-40B4-BE49-F238E27FC236}">
                <a16:creationId xmlns:a16="http://schemas.microsoft.com/office/drawing/2014/main" id="{C339A305-BC2F-4B23-8543-2F07937F412C}"/>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04" name="Rectangle 103">
            <a:extLst>
              <a:ext uri="{FF2B5EF4-FFF2-40B4-BE49-F238E27FC236}">
                <a16:creationId xmlns:a16="http://schemas.microsoft.com/office/drawing/2014/main" id="{4FA24F63-CC63-41CF-8699-1CF11010A453}"/>
              </a:ext>
            </a:extLst>
          </p:cNvPr>
          <p:cNvSpPr/>
          <p:nvPr/>
        </p:nvSpPr>
        <p:spPr>
          <a:xfrm>
            <a:off x="3600000"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5" name="Rectangle 104">
            <a:extLst>
              <a:ext uri="{FF2B5EF4-FFF2-40B4-BE49-F238E27FC236}">
                <a16:creationId xmlns:a16="http://schemas.microsoft.com/office/drawing/2014/main" id="{C76B795D-493D-4E2A-8E7B-5D8CC2046E88}"/>
              </a:ext>
            </a:extLst>
          </p:cNvPr>
          <p:cNvSpPr/>
          <p:nvPr/>
        </p:nvSpPr>
        <p:spPr>
          <a:xfrm>
            <a:off x="3600000"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6" name="Rectangle 105">
            <a:extLst>
              <a:ext uri="{FF2B5EF4-FFF2-40B4-BE49-F238E27FC236}">
                <a16:creationId xmlns:a16="http://schemas.microsoft.com/office/drawing/2014/main" id="{6B878E33-DB24-4894-A8E6-663D4DB6D28D}"/>
              </a:ext>
            </a:extLst>
          </p:cNvPr>
          <p:cNvSpPr/>
          <p:nvPr/>
        </p:nvSpPr>
        <p:spPr>
          <a:xfrm>
            <a:off x="8136007"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7" name="Rectangle 106">
            <a:extLst>
              <a:ext uri="{FF2B5EF4-FFF2-40B4-BE49-F238E27FC236}">
                <a16:creationId xmlns:a16="http://schemas.microsoft.com/office/drawing/2014/main" id="{FF5ACC88-6B97-4B59-BB61-923F4E892104}"/>
              </a:ext>
            </a:extLst>
          </p:cNvPr>
          <p:cNvSpPr/>
          <p:nvPr/>
        </p:nvSpPr>
        <p:spPr>
          <a:xfrm>
            <a:off x="8136007"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8" name="Rectangle 107">
            <a:extLst>
              <a:ext uri="{FF2B5EF4-FFF2-40B4-BE49-F238E27FC236}">
                <a16:creationId xmlns:a16="http://schemas.microsoft.com/office/drawing/2014/main" id="{1724B715-B40C-40F4-886A-0B6798A810C2}"/>
              </a:ext>
            </a:extLst>
          </p:cNvPr>
          <p:cNvSpPr/>
          <p:nvPr/>
        </p:nvSpPr>
        <p:spPr>
          <a:xfrm>
            <a:off x="3600074" y="3504025"/>
            <a:ext cx="5039926"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9" name="Rectangle 108">
            <a:extLst>
              <a:ext uri="{FF2B5EF4-FFF2-40B4-BE49-F238E27FC236}">
                <a16:creationId xmlns:a16="http://schemas.microsoft.com/office/drawing/2014/main" id="{EC4A363D-F7E4-47D1-9186-52C75E617F3C}"/>
              </a:ext>
            </a:extLst>
          </p:cNvPr>
          <p:cNvSpPr/>
          <p:nvPr/>
        </p:nvSpPr>
        <p:spPr>
          <a:xfrm>
            <a:off x="4103993"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0" name="Rectangle 109">
            <a:extLst>
              <a:ext uri="{FF2B5EF4-FFF2-40B4-BE49-F238E27FC236}">
                <a16:creationId xmlns:a16="http://schemas.microsoft.com/office/drawing/2014/main" id="{3E1900B3-62E8-4717-A3EF-5FF3C5DBDEC6}"/>
              </a:ext>
            </a:extLst>
          </p:cNvPr>
          <p:cNvSpPr/>
          <p:nvPr/>
        </p:nvSpPr>
        <p:spPr>
          <a:xfrm>
            <a:off x="6749991"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1" name="Rectangle 110">
            <a:extLst>
              <a:ext uri="{FF2B5EF4-FFF2-40B4-BE49-F238E27FC236}">
                <a16:creationId xmlns:a16="http://schemas.microsoft.com/office/drawing/2014/main" id="{0B699972-47D6-40C6-877B-6916338BAD16}"/>
              </a:ext>
            </a:extLst>
          </p:cNvPr>
          <p:cNvSpPr/>
          <p:nvPr/>
        </p:nvSpPr>
        <p:spPr>
          <a:xfrm>
            <a:off x="5490009" y="1907936"/>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12" name="Rectangle 111">
            <a:extLst>
              <a:ext uri="{FF2B5EF4-FFF2-40B4-BE49-F238E27FC236}">
                <a16:creationId xmlns:a16="http://schemas.microsoft.com/office/drawing/2014/main" id="{56C9A8EF-4491-4E7F-971F-DE0EC643CBA7}"/>
              </a:ext>
            </a:extLst>
          </p:cNvPr>
          <p:cNvSpPr/>
          <p:nvPr/>
        </p:nvSpPr>
        <p:spPr>
          <a:xfrm>
            <a:off x="6119926" y="1907936"/>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13" name="Rectangle 112">
            <a:extLst>
              <a:ext uri="{FF2B5EF4-FFF2-40B4-BE49-F238E27FC236}">
                <a16:creationId xmlns:a16="http://schemas.microsoft.com/office/drawing/2014/main" id="{B1A62FD8-8BA2-4290-96C0-6245300C42D2}"/>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0" name="Rectangle 119">
            <a:extLst>
              <a:ext uri="{FF2B5EF4-FFF2-40B4-BE49-F238E27FC236}">
                <a16:creationId xmlns:a16="http://schemas.microsoft.com/office/drawing/2014/main" id="{BFC2C32C-7601-4CDF-9395-2F25908ACCCF}"/>
              </a:ext>
            </a:extLst>
          </p:cNvPr>
          <p:cNvSpPr/>
          <p:nvPr/>
        </p:nvSpPr>
        <p:spPr>
          <a:xfrm>
            <a:off x="6119926"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1" name="Oval 120">
            <a:extLst>
              <a:ext uri="{FF2B5EF4-FFF2-40B4-BE49-F238E27FC236}">
                <a16:creationId xmlns:a16="http://schemas.microsoft.com/office/drawing/2014/main" id="{5FF0F790-30DA-4770-975D-198D7442FB80}"/>
              </a:ext>
            </a:extLst>
          </p:cNvPr>
          <p:cNvSpPr/>
          <p:nvPr/>
        </p:nvSpPr>
        <p:spPr>
          <a:xfrm>
            <a:off x="5716628" y="2264932"/>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2" name="Oval 121">
            <a:extLst>
              <a:ext uri="{FF2B5EF4-FFF2-40B4-BE49-F238E27FC236}">
                <a16:creationId xmlns:a16="http://schemas.microsoft.com/office/drawing/2014/main" id="{A9D227D5-0286-49A1-A61D-3862E34CA7E8}"/>
              </a:ext>
            </a:extLst>
          </p:cNvPr>
          <p:cNvSpPr/>
          <p:nvPr/>
        </p:nvSpPr>
        <p:spPr>
          <a:xfrm>
            <a:off x="5716628" y="3314953"/>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3" name="Oval 122">
            <a:extLst>
              <a:ext uri="{FF2B5EF4-FFF2-40B4-BE49-F238E27FC236}">
                <a16:creationId xmlns:a16="http://schemas.microsoft.com/office/drawing/2014/main" id="{1030888E-3778-47DE-85C1-732EA863500A}"/>
              </a:ext>
            </a:extLst>
          </p:cNvPr>
          <p:cNvSpPr/>
          <p:nvPr/>
        </p:nvSpPr>
        <p:spPr>
          <a:xfrm>
            <a:off x="6346481" y="226524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4" name="Oval 123">
            <a:extLst>
              <a:ext uri="{FF2B5EF4-FFF2-40B4-BE49-F238E27FC236}">
                <a16:creationId xmlns:a16="http://schemas.microsoft.com/office/drawing/2014/main" id="{0AF0B4F9-2584-4589-A9A1-8894CA889FD3}"/>
              </a:ext>
            </a:extLst>
          </p:cNvPr>
          <p:cNvSpPr/>
          <p:nvPr/>
        </p:nvSpPr>
        <p:spPr>
          <a:xfrm>
            <a:off x="6346481" y="3314953"/>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nvGrpSpPr>
          <p:cNvPr id="56" name="Group 55">
            <a:extLst>
              <a:ext uri="{FF2B5EF4-FFF2-40B4-BE49-F238E27FC236}">
                <a16:creationId xmlns:a16="http://schemas.microsoft.com/office/drawing/2014/main" id="{C574AAA8-A81F-450C-89ED-BFE296BAD1E3}"/>
              </a:ext>
            </a:extLst>
          </p:cNvPr>
          <p:cNvGrpSpPr/>
          <p:nvPr/>
        </p:nvGrpSpPr>
        <p:grpSpPr>
          <a:xfrm rot="16200000">
            <a:off x="5647059" y="3762253"/>
            <a:ext cx="986666" cy="1145017"/>
            <a:chOff x="20573866" y="10539087"/>
            <a:chExt cx="8457268" cy="9814579"/>
          </a:xfrm>
        </p:grpSpPr>
        <p:grpSp>
          <p:nvGrpSpPr>
            <p:cNvPr id="57" name="Group 56">
              <a:extLst>
                <a:ext uri="{FF2B5EF4-FFF2-40B4-BE49-F238E27FC236}">
                  <a16:creationId xmlns:a16="http://schemas.microsoft.com/office/drawing/2014/main" id="{5BE479F2-D45C-496A-806A-60DD035144DE}"/>
                </a:ext>
              </a:extLst>
            </p:cNvPr>
            <p:cNvGrpSpPr/>
            <p:nvPr/>
          </p:nvGrpSpPr>
          <p:grpSpPr>
            <a:xfrm>
              <a:off x="20573866" y="10539087"/>
              <a:ext cx="8457268" cy="9814579"/>
              <a:chOff x="11631907" y="10500551"/>
              <a:chExt cx="8457268" cy="9814579"/>
            </a:xfrm>
          </p:grpSpPr>
          <p:grpSp>
            <p:nvGrpSpPr>
              <p:cNvPr id="60" name="Group 59">
                <a:extLst>
                  <a:ext uri="{FF2B5EF4-FFF2-40B4-BE49-F238E27FC236}">
                    <a16:creationId xmlns:a16="http://schemas.microsoft.com/office/drawing/2014/main" id="{0736BA80-689B-4921-8599-0446EC2F0459}"/>
                  </a:ext>
                </a:extLst>
              </p:cNvPr>
              <p:cNvGrpSpPr/>
              <p:nvPr/>
            </p:nvGrpSpPr>
            <p:grpSpPr>
              <a:xfrm>
                <a:off x="11631907" y="10500551"/>
                <a:ext cx="8457268" cy="9077067"/>
                <a:chOff x="15406716" y="1659020"/>
                <a:chExt cx="8457268" cy="9077067"/>
              </a:xfrm>
            </p:grpSpPr>
            <p:sp>
              <p:nvSpPr>
                <p:cNvPr id="66" name="Rectangle 65">
                  <a:extLst>
                    <a:ext uri="{FF2B5EF4-FFF2-40B4-BE49-F238E27FC236}">
                      <a16:creationId xmlns:a16="http://schemas.microsoft.com/office/drawing/2014/main" id="{01603C53-DADD-4BD2-AE81-AFE4A6AC20D8}"/>
                    </a:ext>
                  </a:extLst>
                </p:cNvPr>
                <p:cNvSpPr/>
                <p:nvPr/>
              </p:nvSpPr>
              <p:spPr>
                <a:xfrm>
                  <a:off x="16305350" y="2096087"/>
                  <a:ext cx="6660000" cy="8640000"/>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t" anchorCtr="0"/>
                <a:lstStyle/>
                <a:p>
                  <a:endParaRPr lang="en-GB" sz="286"/>
                </a:p>
              </p:txBody>
            </p:sp>
            <p:sp>
              <p:nvSpPr>
                <p:cNvPr id="67" name="Rectangle 66">
                  <a:extLst>
                    <a:ext uri="{FF2B5EF4-FFF2-40B4-BE49-F238E27FC236}">
                      <a16:creationId xmlns:a16="http://schemas.microsoft.com/office/drawing/2014/main" id="{94773120-F80E-4E96-A8AC-5DBBA0BD2BEC}"/>
                    </a:ext>
                  </a:extLst>
                </p:cNvPr>
                <p:cNvSpPr/>
                <p:nvPr/>
              </p:nvSpPr>
              <p:spPr>
                <a:xfrm flipH="1">
                  <a:off x="21761344" y="2553027"/>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68" name="Rectangle 67">
                  <a:extLst>
                    <a:ext uri="{FF2B5EF4-FFF2-40B4-BE49-F238E27FC236}">
                      <a16:creationId xmlns:a16="http://schemas.microsoft.com/office/drawing/2014/main" id="{D5B05E08-291F-477B-A728-37C120442E6B}"/>
                    </a:ext>
                  </a:extLst>
                </p:cNvPr>
                <p:cNvSpPr/>
                <p:nvPr/>
              </p:nvSpPr>
              <p:spPr>
                <a:xfrm>
                  <a:off x="15406716"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69" name="Rectangle 68">
                  <a:extLst>
                    <a:ext uri="{FF2B5EF4-FFF2-40B4-BE49-F238E27FC236}">
                      <a16:creationId xmlns:a16="http://schemas.microsoft.com/office/drawing/2014/main" id="{092C8FAD-81F0-49E5-96DA-6F6CF6D56710}"/>
                    </a:ext>
                  </a:extLst>
                </p:cNvPr>
                <p:cNvSpPr/>
                <p:nvPr/>
              </p:nvSpPr>
              <p:spPr>
                <a:xfrm flipH="1">
                  <a:off x="23143984"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70" name="Diamond 69">
                  <a:extLst>
                    <a:ext uri="{FF2B5EF4-FFF2-40B4-BE49-F238E27FC236}">
                      <a16:creationId xmlns:a16="http://schemas.microsoft.com/office/drawing/2014/main" id="{C6C55DFD-1377-4818-B1EB-FFD34D8BDF6E}"/>
                    </a:ext>
                  </a:extLst>
                </p:cNvPr>
                <p:cNvSpPr/>
                <p:nvPr/>
              </p:nvSpPr>
              <p:spPr>
                <a:xfrm>
                  <a:off x="18735350" y="4690307"/>
                  <a:ext cx="1800000" cy="1800000"/>
                </a:xfrm>
                <a:prstGeom prst="diamond">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71" name="Rectangle: Rounded Corners 70">
                  <a:extLst>
                    <a:ext uri="{FF2B5EF4-FFF2-40B4-BE49-F238E27FC236}">
                      <a16:creationId xmlns:a16="http://schemas.microsoft.com/office/drawing/2014/main" id="{C24F8C9C-6E4E-412A-BCBE-63E395BE1866}"/>
                    </a:ext>
                  </a:extLst>
                </p:cNvPr>
                <p:cNvSpPr/>
                <p:nvPr/>
              </p:nvSpPr>
              <p:spPr>
                <a:xfrm rot="5400000" flipH="1">
                  <a:off x="21392935" y="316272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grpSp>
              <p:nvGrpSpPr>
                <p:cNvPr id="72" name="Group 71">
                  <a:extLst>
                    <a:ext uri="{FF2B5EF4-FFF2-40B4-BE49-F238E27FC236}">
                      <a16:creationId xmlns:a16="http://schemas.microsoft.com/office/drawing/2014/main" id="{59E87CA0-0866-4AF4-BE01-E4F1A2F66C2D}"/>
                    </a:ext>
                  </a:extLst>
                </p:cNvPr>
                <p:cNvGrpSpPr/>
                <p:nvPr/>
              </p:nvGrpSpPr>
              <p:grpSpPr>
                <a:xfrm>
                  <a:off x="16450494" y="2553027"/>
                  <a:ext cx="1050673" cy="2049380"/>
                  <a:chOff x="22764621" y="21325513"/>
                  <a:chExt cx="1050673" cy="2049380"/>
                </a:xfrm>
              </p:grpSpPr>
              <p:sp>
                <p:nvSpPr>
                  <p:cNvPr id="89" name="Rectangle: Rounded Corners 88">
                    <a:extLst>
                      <a:ext uri="{FF2B5EF4-FFF2-40B4-BE49-F238E27FC236}">
                        <a16:creationId xmlns:a16="http://schemas.microsoft.com/office/drawing/2014/main" id="{16EDE4E3-42C8-4E1B-8828-660CA95BB501}"/>
                      </a:ext>
                    </a:extLst>
                  </p:cNvPr>
                  <p:cNvSpPr/>
                  <p:nvPr/>
                </p:nvSpPr>
                <p:spPr>
                  <a:xfrm rot="5400000" flipH="1">
                    <a:off x="22396212" y="21935211"/>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90" name="Rectangle 89">
                    <a:extLst>
                      <a:ext uri="{FF2B5EF4-FFF2-40B4-BE49-F238E27FC236}">
                        <a16:creationId xmlns:a16="http://schemas.microsoft.com/office/drawing/2014/main" id="{E3C9E053-E0BF-4C7B-98CF-D51BFB342E0C}"/>
                      </a:ext>
                    </a:extLst>
                  </p:cNvPr>
                  <p:cNvSpPr/>
                  <p:nvPr/>
                </p:nvSpPr>
                <p:spPr>
                  <a:xfrm flipH="1">
                    <a:off x="22764621" y="21325513"/>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73" name="Oval 72">
                  <a:extLst>
                    <a:ext uri="{FF2B5EF4-FFF2-40B4-BE49-F238E27FC236}">
                      <a16:creationId xmlns:a16="http://schemas.microsoft.com/office/drawing/2014/main" id="{03B9222D-5C82-4ED3-A944-768F53E7D3ED}"/>
                    </a:ext>
                  </a:extLst>
                </p:cNvPr>
                <p:cNvSpPr/>
                <p:nvPr/>
              </p:nvSpPr>
              <p:spPr>
                <a:xfrm>
                  <a:off x="22041388" y="3342725"/>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sp>
              <p:nvSpPr>
                <p:cNvPr id="75" name="Rectangle 74">
                  <a:extLst>
                    <a:ext uri="{FF2B5EF4-FFF2-40B4-BE49-F238E27FC236}">
                      <a16:creationId xmlns:a16="http://schemas.microsoft.com/office/drawing/2014/main" id="{D06F15FF-4322-488D-BA1D-2E81D6DBB367}"/>
                    </a:ext>
                  </a:extLst>
                </p:cNvPr>
                <p:cNvSpPr/>
                <p:nvPr/>
              </p:nvSpPr>
              <p:spPr>
                <a:xfrm flipH="1">
                  <a:off x="16450494" y="2540801"/>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76" name="Rectangle: Rounded Corners 75">
                  <a:extLst>
                    <a:ext uri="{FF2B5EF4-FFF2-40B4-BE49-F238E27FC236}">
                      <a16:creationId xmlns:a16="http://schemas.microsoft.com/office/drawing/2014/main" id="{5D53167E-C71A-4FE6-878E-70D36842E4B2}"/>
                    </a:ext>
                  </a:extLst>
                </p:cNvPr>
                <p:cNvSpPr/>
                <p:nvPr/>
              </p:nvSpPr>
              <p:spPr>
                <a:xfrm rot="5400000" flipH="1">
                  <a:off x="16082085" y="3150499"/>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sp>
              <p:nvSpPr>
                <p:cNvPr id="77" name="Oval 76">
                  <a:extLst>
                    <a:ext uri="{FF2B5EF4-FFF2-40B4-BE49-F238E27FC236}">
                      <a16:creationId xmlns:a16="http://schemas.microsoft.com/office/drawing/2014/main" id="{62C44EF6-9A59-4AEE-AA63-E27649D8EBBB}"/>
                    </a:ext>
                  </a:extLst>
                </p:cNvPr>
                <p:cNvSpPr/>
                <p:nvPr/>
              </p:nvSpPr>
              <p:spPr>
                <a:xfrm>
                  <a:off x="16730538" y="3330499"/>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grpSp>
              <p:nvGrpSpPr>
                <p:cNvPr id="78" name="Group 77">
                  <a:extLst>
                    <a:ext uri="{FF2B5EF4-FFF2-40B4-BE49-F238E27FC236}">
                      <a16:creationId xmlns:a16="http://schemas.microsoft.com/office/drawing/2014/main" id="{5C92A23A-4C9C-4860-85AA-770B5964656D}"/>
                    </a:ext>
                  </a:extLst>
                </p:cNvPr>
                <p:cNvGrpSpPr/>
                <p:nvPr/>
              </p:nvGrpSpPr>
              <p:grpSpPr>
                <a:xfrm rot="16200000">
                  <a:off x="16489987" y="3198559"/>
                  <a:ext cx="3511077" cy="432000"/>
                  <a:chOff x="15578538" y="14203593"/>
                  <a:chExt cx="3511077" cy="432000"/>
                </a:xfrm>
              </p:grpSpPr>
              <p:sp>
                <p:nvSpPr>
                  <p:cNvPr id="86" name="Rectangle 85">
                    <a:extLst>
                      <a:ext uri="{FF2B5EF4-FFF2-40B4-BE49-F238E27FC236}">
                        <a16:creationId xmlns:a16="http://schemas.microsoft.com/office/drawing/2014/main" id="{AE090E02-0A76-4394-B3BB-365D916949EA}"/>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87" name="Oval 86">
                    <a:extLst>
                      <a:ext uri="{FF2B5EF4-FFF2-40B4-BE49-F238E27FC236}">
                        <a16:creationId xmlns:a16="http://schemas.microsoft.com/office/drawing/2014/main" id="{F5401D3C-DF68-4E73-86F2-D65BA884ED49}"/>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88" name="Rectangle 87">
                    <a:extLst>
                      <a:ext uri="{FF2B5EF4-FFF2-40B4-BE49-F238E27FC236}">
                        <a16:creationId xmlns:a16="http://schemas.microsoft.com/office/drawing/2014/main" id="{C84A1B99-0C32-449B-AFA9-9ED543A9C372}"/>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grpSp>
              <p:nvGrpSpPr>
                <p:cNvPr id="80" name="Group 79">
                  <a:extLst>
                    <a:ext uri="{FF2B5EF4-FFF2-40B4-BE49-F238E27FC236}">
                      <a16:creationId xmlns:a16="http://schemas.microsoft.com/office/drawing/2014/main" id="{DDD93130-A21D-4FB6-9671-7FC0463BFB2F}"/>
                    </a:ext>
                  </a:extLst>
                </p:cNvPr>
                <p:cNvGrpSpPr/>
                <p:nvPr/>
              </p:nvGrpSpPr>
              <p:grpSpPr>
                <a:xfrm rot="5400000">
                  <a:off x="19268292" y="7513308"/>
                  <a:ext cx="3511077" cy="432000"/>
                  <a:chOff x="15578538" y="14203593"/>
                  <a:chExt cx="3511077" cy="432000"/>
                </a:xfrm>
              </p:grpSpPr>
              <p:sp>
                <p:nvSpPr>
                  <p:cNvPr id="83" name="Rectangle 82">
                    <a:extLst>
                      <a:ext uri="{FF2B5EF4-FFF2-40B4-BE49-F238E27FC236}">
                        <a16:creationId xmlns:a16="http://schemas.microsoft.com/office/drawing/2014/main" id="{98D8414E-1390-4FBD-AC47-CF0FC36D7841}"/>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84" name="Oval 83">
                    <a:extLst>
                      <a:ext uri="{FF2B5EF4-FFF2-40B4-BE49-F238E27FC236}">
                        <a16:creationId xmlns:a16="http://schemas.microsoft.com/office/drawing/2014/main" id="{95173656-07CC-4D2B-A2F6-94566A31481F}"/>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85" name="Rectangle 84">
                    <a:extLst>
                      <a:ext uri="{FF2B5EF4-FFF2-40B4-BE49-F238E27FC236}">
                        <a16:creationId xmlns:a16="http://schemas.microsoft.com/office/drawing/2014/main" id="{EB25869E-5246-4B4D-A338-E65900CE2245}"/>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81" name="Rectangle 80">
                  <a:extLst>
                    <a:ext uri="{FF2B5EF4-FFF2-40B4-BE49-F238E27FC236}">
                      <a16:creationId xmlns:a16="http://schemas.microsoft.com/office/drawing/2014/main" id="{2455E448-72F1-4D61-9107-0CB27090CF51}"/>
                    </a:ext>
                  </a:extLst>
                </p:cNvPr>
                <p:cNvSpPr/>
                <p:nvPr/>
              </p:nvSpPr>
              <p:spPr>
                <a:xfrm>
                  <a:off x="18511885"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82" name="Rectangle 81">
                  <a:extLst>
                    <a:ext uri="{FF2B5EF4-FFF2-40B4-BE49-F238E27FC236}">
                      <a16:creationId xmlns:a16="http://schemas.microsoft.com/office/drawing/2014/main" id="{C644999E-4E7D-47B8-8529-5E965F8A3AEC}"/>
                    </a:ext>
                  </a:extLst>
                </p:cNvPr>
                <p:cNvSpPr/>
                <p:nvPr/>
              </p:nvSpPr>
              <p:spPr>
                <a:xfrm>
                  <a:off x="20649470"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61" name="Rectangle 60">
                <a:extLst>
                  <a:ext uri="{FF2B5EF4-FFF2-40B4-BE49-F238E27FC236}">
                    <a16:creationId xmlns:a16="http://schemas.microsoft.com/office/drawing/2014/main" id="{C2364166-BC22-4E46-8559-171750C9E4EF}"/>
                  </a:ext>
                </a:extLst>
              </p:cNvPr>
              <p:cNvSpPr/>
              <p:nvPr/>
            </p:nvSpPr>
            <p:spPr>
              <a:xfrm>
                <a:off x="12822647"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65" name="Rectangle 64">
                <a:extLst>
                  <a:ext uri="{FF2B5EF4-FFF2-40B4-BE49-F238E27FC236}">
                    <a16:creationId xmlns:a16="http://schemas.microsoft.com/office/drawing/2014/main" id="{34DCDCEA-1A4D-4385-A396-5F7D9401FA17}"/>
                  </a:ext>
                </a:extLst>
              </p:cNvPr>
              <p:cNvSpPr/>
              <p:nvPr/>
            </p:nvSpPr>
            <p:spPr>
              <a:xfrm>
                <a:off x="17832943"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58" name="Rectangle 57">
              <a:extLst>
                <a:ext uri="{FF2B5EF4-FFF2-40B4-BE49-F238E27FC236}">
                  <a16:creationId xmlns:a16="http://schemas.microsoft.com/office/drawing/2014/main" id="{7AB8D0BD-6A70-4051-AB4D-9CA76DFE3D3C}"/>
                </a:ext>
              </a:extLst>
            </p:cNvPr>
            <p:cNvSpPr/>
            <p:nvPr/>
          </p:nvSpPr>
          <p:spPr>
            <a:xfrm flipH="1">
              <a:off x="2811678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59" name="Rectangle 58">
              <a:extLst>
                <a:ext uri="{FF2B5EF4-FFF2-40B4-BE49-F238E27FC236}">
                  <a16:creationId xmlns:a16="http://schemas.microsoft.com/office/drawing/2014/main" id="{47833390-11C1-48F5-8B68-58CFEB9F25A9}"/>
                </a:ext>
              </a:extLst>
            </p:cNvPr>
            <p:cNvSpPr/>
            <p:nvPr/>
          </p:nvSpPr>
          <p:spPr>
            <a:xfrm flipH="1">
              <a:off x="2128926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grpSp>
      <p:sp>
        <p:nvSpPr>
          <p:cNvPr id="55" name="TextBox 54">
            <a:extLst>
              <a:ext uri="{FF2B5EF4-FFF2-40B4-BE49-F238E27FC236}">
                <a16:creationId xmlns:a16="http://schemas.microsoft.com/office/drawing/2014/main" id="{55A78E68-B8BC-42F0-A794-9EDA66DFB5B1}"/>
              </a:ext>
            </a:extLst>
          </p:cNvPr>
          <p:cNvSpPr txBox="1"/>
          <p:nvPr/>
        </p:nvSpPr>
        <p:spPr>
          <a:xfrm>
            <a:off x="450333" y="391378"/>
            <a:ext cx="4877041" cy="1200329"/>
          </a:xfrm>
          <a:prstGeom prst="rect">
            <a:avLst/>
          </a:prstGeom>
          <a:noFill/>
        </p:spPr>
        <p:txBody>
          <a:bodyPr wrap="square">
            <a:spAutoFit/>
          </a:bodyPr>
          <a:lstStyle/>
          <a:p>
            <a:r>
              <a:rPr lang="en-US" sz="2400">
                <a:solidFill>
                  <a:srgbClr val="0000FF"/>
                </a:solidFill>
              </a:rPr>
              <a:t>Point turning</a:t>
            </a:r>
          </a:p>
          <a:p>
            <a:r>
              <a:rPr lang="en-US" sz="2400">
                <a:solidFill>
                  <a:srgbClr val="0000FF"/>
                </a:solidFill>
                <a:sym typeface="Symbol" panose="05050102010706020507" pitchFamily="18" charset="2"/>
              </a:rPr>
              <a:t> </a:t>
            </a:r>
            <a:r>
              <a:rPr lang="en-US" sz="2400">
                <a:solidFill>
                  <a:srgbClr val="0000FF"/>
                </a:solidFill>
              </a:rPr>
              <a:t>Alignment / reorientation needed</a:t>
            </a:r>
          </a:p>
          <a:p>
            <a:endParaRPr lang="en-US" sz="2400">
              <a:solidFill>
                <a:srgbClr val="FF0000"/>
              </a:solidFill>
            </a:endParaRPr>
          </a:p>
        </p:txBody>
      </p:sp>
      <p:sp>
        <p:nvSpPr>
          <p:cNvPr id="63" name="Rectangle 62">
            <a:extLst>
              <a:ext uri="{FF2B5EF4-FFF2-40B4-BE49-F238E27FC236}">
                <a16:creationId xmlns:a16="http://schemas.microsoft.com/office/drawing/2014/main" id="{94463B5F-F1C7-4E3C-86E3-3EB0792FF5B0}"/>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4" name="Rectangle 63">
            <a:extLst>
              <a:ext uri="{FF2B5EF4-FFF2-40B4-BE49-F238E27FC236}">
                <a16:creationId xmlns:a16="http://schemas.microsoft.com/office/drawing/2014/main" id="{399DF6C4-7B17-4418-91FA-74D0B7453479}"/>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74" name="Rectangle 73">
            <a:extLst>
              <a:ext uri="{FF2B5EF4-FFF2-40B4-BE49-F238E27FC236}">
                <a16:creationId xmlns:a16="http://schemas.microsoft.com/office/drawing/2014/main" id="{7E709035-5BD4-44CE-B85D-4391910AFFA6}"/>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9" name="Rectangle 78">
            <a:extLst>
              <a:ext uri="{FF2B5EF4-FFF2-40B4-BE49-F238E27FC236}">
                <a16:creationId xmlns:a16="http://schemas.microsoft.com/office/drawing/2014/main" id="{B6926A56-AF66-4F95-B739-7D5F67B79CF9}"/>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91" name="Rectangle 90">
            <a:extLst>
              <a:ext uri="{FF2B5EF4-FFF2-40B4-BE49-F238E27FC236}">
                <a16:creationId xmlns:a16="http://schemas.microsoft.com/office/drawing/2014/main" id="{D5DE789F-4C8F-490A-A990-9F2E339478E7}"/>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92" name="Rectangle 91">
            <a:extLst>
              <a:ext uri="{FF2B5EF4-FFF2-40B4-BE49-F238E27FC236}">
                <a16:creationId xmlns:a16="http://schemas.microsoft.com/office/drawing/2014/main" id="{2E56B1C9-3BA5-4D17-89F1-5AB37FF26355}"/>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93" name="Rectangle 92">
            <a:extLst>
              <a:ext uri="{FF2B5EF4-FFF2-40B4-BE49-F238E27FC236}">
                <a16:creationId xmlns:a16="http://schemas.microsoft.com/office/drawing/2014/main" id="{8CB4970F-E96D-4C9D-AC81-A909A701BADA}"/>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94" name="Rectangle 93">
            <a:extLst>
              <a:ext uri="{FF2B5EF4-FFF2-40B4-BE49-F238E27FC236}">
                <a16:creationId xmlns:a16="http://schemas.microsoft.com/office/drawing/2014/main" id="{980AD8EB-6E80-49E8-B101-70CEE5644FCC}"/>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95" name="Rectangle 94">
            <a:extLst>
              <a:ext uri="{FF2B5EF4-FFF2-40B4-BE49-F238E27FC236}">
                <a16:creationId xmlns:a16="http://schemas.microsoft.com/office/drawing/2014/main" id="{A7604E61-4E77-44F3-81A2-9955CC3E88C7}"/>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96" name="Rectangle 95">
            <a:extLst>
              <a:ext uri="{FF2B5EF4-FFF2-40B4-BE49-F238E27FC236}">
                <a16:creationId xmlns:a16="http://schemas.microsoft.com/office/drawing/2014/main" id="{04C545C5-5179-4FA2-8003-D1115E6A454A}"/>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5" name="Slide Number Placeholder 4">
            <a:extLst>
              <a:ext uri="{FF2B5EF4-FFF2-40B4-BE49-F238E27FC236}">
                <a16:creationId xmlns:a16="http://schemas.microsoft.com/office/drawing/2014/main" id="{14C3AB32-EF97-4F0D-882E-579A3488AF2A}"/>
              </a:ext>
            </a:extLst>
          </p:cNvPr>
          <p:cNvSpPr>
            <a:spLocks noGrp="1"/>
          </p:cNvSpPr>
          <p:nvPr>
            <p:ph type="sldNum" sz="quarter" idx="12"/>
          </p:nvPr>
        </p:nvSpPr>
        <p:spPr/>
        <p:txBody>
          <a:bodyPr/>
          <a:lstStyle/>
          <a:p>
            <a:fld id="{330EA680-D336-4FF7-8B7A-9848BB0A1C32}" type="slidenum">
              <a:rPr lang="en-US" smtClean="0"/>
              <a:t>69</a:t>
            </a:fld>
            <a:endParaRPr lang="en-US"/>
          </a:p>
        </p:txBody>
      </p:sp>
      <p:sp>
        <p:nvSpPr>
          <p:cNvPr id="114" name="Title 1">
            <a:extLst>
              <a:ext uri="{FF2B5EF4-FFF2-40B4-BE49-F238E27FC236}">
                <a16:creationId xmlns:a16="http://schemas.microsoft.com/office/drawing/2014/main" id="{45269708-3106-4C6E-AEE0-206F0D1D67AD}"/>
              </a:ext>
            </a:extLst>
          </p:cNvPr>
          <p:cNvSpPr txBox="1">
            <a:spLocks/>
          </p:cNvSpPr>
          <p:nvPr/>
        </p:nvSpPr>
        <p:spPr>
          <a:xfrm>
            <a:off x="772294" y="4632458"/>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36 Motion flow of alternative design.</a:t>
            </a:r>
            <a:endParaRPr lang="en-MY" sz="1600"/>
          </a:p>
        </p:txBody>
      </p:sp>
    </p:spTree>
    <p:extLst>
      <p:ext uri="{BB962C8B-B14F-4D97-AF65-F5344CB8AC3E}">
        <p14:creationId xmlns:p14="http://schemas.microsoft.com/office/powerpoint/2010/main" val="218640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587819E-7985-4759-955C-6DCE5E00C26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17358" y="0"/>
            <a:ext cx="10757283" cy="6695438"/>
          </a:xfrm>
        </p:spPr>
      </p:pic>
      <p:sp>
        <p:nvSpPr>
          <p:cNvPr id="3" name="Rectangle 2">
            <a:extLst>
              <a:ext uri="{FF2B5EF4-FFF2-40B4-BE49-F238E27FC236}">
                <a16:creationId xmlns:a16="http://schemas.microsoft.com/office/drawing/2014/main" id="{CE3870C1-03FB-43BB-ABBC-ABA934D82A4D}"/>
              </a:ext>
            </a:extLst>
          </p:cNvPr>
          <p:cNvSpPr/>
          <p:nvPr/>
        </p:nvSpPr>
        <p:spPr>
          <a:xfrm>
            <a:off x="2446019" y="695960"/>
            <a:ext cx="5278483" cy="84836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E415B5EA-6721-4A5A-8D59-B38940A76B07}"/>
              </a:ext>
            </a:extLst>
          </p:cNvPr>
          <p:cNvSpPr txBox="1"/>
          <p:nvPr/>
        </p:nvSpPr>
        <p:spPr>
          <a:xfrm>
            <a:off x="575500" y="796528"/>
            <a:ext cx="1870519" cy="646331"/>
          </a:xfrm>
          <a:prstGeom prst="rect">
            <a:avLst/>
          </a:prstGeom>
          <a:noFill/>
        </p:spPr>
        <p:txBody>
          <a:bodyPr wrap="square" rtlCol="0">
            <a:spAutoFit/>
          </a:bodyPr>
          <a:lstStyle/>
          <a:p>
            <a:pPr algn="r"/>
            <a:r>
              <a:rPr lang="en-US" altLang="zh-CN" err="1"/>
              <a:t>Colour</a:t>
            </a:r>
            <a:r>
              <a:rPr lang="en-US" altLang="zh-CN"/>
              <a:t> Sensing Subsystem</a:t>
            </a:r>
            <a:endParaRPr lang="en-GB"/>
          </a:p>
        </p:txBody>
      </p:sp>
      <p:sp>
        <p:nvSpPr>
          <p:cNvPr id="4" name="Rectangle 3">
            <a:extLst>
              <a:ext uri="{FF2B5EF4-FFF2-40B4-BE49-F238E27FC236}">
                <a16:creationId xmlns:a16="http://schemas.microsoft.com/office/drawing/2014/main" id="{2A032B66-2CE6-4880-B6B5-9E12B7626C87}"/>
              </a:ext>
            </a:extLst>
          </p:cNvPr>
          <p:cNvSpPr/>
          <p:nvPr/>
        </p:nvSpPr>
        <p:spPr>
          <a:xfrm>
            <a:off x="0" y="1614408"/>
            <a:ext cx="9704186" cy="524359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1B004FBE-A789-4593-8DFA-4BDC77D48ED2}"/>
              </a:ext>
            </a:extLst>
          </p:cNvPr>
          <p:cNvSpPr/>
          <p:nvPr/>
        </p:nvSpPr>
        <p:spPr>
          <a:xfrm>
            <a:off x="8606926" y="695960"/>
            <a:ext cx="3062161" cy="21764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Title 1">
            <a:extLst>
              <a:ext uri="{FF2B5EF4-FFF2-40B4-BE49-F238E27FC236}">
                <a16:creationId xmlns:a16="http://schemas.microsoft.com/office/drawing/2014/main" id="{CEE9FD52-51C0-42A2-9BE1-AB5A82A13A65}"/>
              </a:ext>
            </a:extLst>
          </p:cNvPr>
          <p:cNvSpPr txBox="1">
            <a:spLocks/>
          </p:cNvSpPr>
          <p:nvPr/>
        </p:nvSpPr>
        <p:spPr>
          <a:xfrm>
            <a:off x="0" y="6386676"/>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
        <p:nvSpPr>
          <p:cNvPr id="32" name="Title 1">
            <a:extLst>
              <a:ext uri="{FF2B5EF4-FFF2-40B4-BE49-F238E27FC236}">
                <a16:creationId xmlns:a16="http://schemas.microsoft.com/office/drawing/2014/main" id="{EDF76761-34F8-4954-9900-CA8920A1043D}"/>
              </a:ext>
            </a:extLst>
          </p:cNvPr>
          <p:cNvSpPr txBox="1">
            <a:spLocks/>
          </p:cNvSpPr>
          <p:nvPr/>
        </p:nvSpPr>
        <p:spPr>
          <a:xfrm>
            <a:off x="8773891" y="259102"/>
            <a:ext cx="2959440" cy="13830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latin typeface="+mn-lt"/>
              </a:rPr>
              <a:t>Colour</a:t>
            </a:r>
            <a:r>
              <a:rPr lang="en-US" sz="3600" dirty="0">
                <a:latin typeface="+mn-lt"/>
              </a:rPr>
              <a:t> Sensing Subsystem</a:t>
            </a:r>
            <a:endParaRPr lang="en-MY" sz="3600" dirty="0">
              <a:latin typeface="+mn-lt"/>
            </a:endParaRPr>
          </a:p>
        </p:txBody>
      </p:sp>
      <p:grpSp>
        <p:nvGrpSpPr>
          <p:cNvPr id="2" name="Group 1">
            <a:extLst>
              <a:ext uri="{FF2B5EF4-FFF2-40B4-BE49-F238E27FC236}">
                <a16:creationId xmlns:a16="http://schemas.microsoft.com/office/drawing/2014/main" id="{0443F9E5-B850-4B0B-BCD3-BAC7308C15BF}"/>
              </a:ext>
            </a:extLst>
          </p:cNvPr>
          <p:cNvGrpSpPr/>
          <p:nvPr/>
        </p:nvGrpSpPr>
        <p:grpSpPr>
          <a:xfrm>
            <a:off x="665894" y="1801888"/>
            <a:ext cx="3068802" cy="3189605"/>
            <a:chOff x="665894" y="1801888"/>
            <a:chExt cx="3068802" cy="3189605"/>
          </a:xfrm>
        </p:grpSpPr>
        <p:grpSp>
          <p:nvGrpSpPr>
            <p:cNvPr id="35" name="Group 34">
              <a:extLst>
                <a:ext uri="{FF2B5EF4-FFF2-40B4-BE49-F238E27FC236}">
                  <a16:creationId xmlns:a16="http://schemas.microsoft.com/office/drawing/2014/main" id="{BF5BDA11-B3C6-48A7-9263-E90FD9771660}"/>
                </a:ext>
              </a:extLst>
            </p:cNvPr>
            <p:cNvGrpSpPr/>
            <p:nvPr/>
          </p:nvGrpSpPr>
          <p:grpSpPr>
            <a:xfrm>
              <a:off x="665894" y="2180421"/>
              <a:ext cx="2941647" cy="2811072"/>
              <a:chOff x="665894" y="2180421"/>
              <a:chExt cx="2941647" cy="2811072"/>
            </a:xfrm>
          </p:grpSpPr>
          <p:pic>
            <p:nvPicPr>
              <p:cNvPr id="33" name="Picture 2">
                <a:extLst>
                  <a:ext uri="{FF2B5EF4-FFF2-40B4-BE49-F238E27FC236}">
                    <a16:creationId xmlns:a16="http://schemas.microsoft.com/office/drawing/2014/main" id="{F21FF6DD-FE29-43F7-9B11-5ED9131F9A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029" t="8634" r="27909" b="7666"/>
              <a:stretch/>
            </p:blipFill>
            <p:spPr bwMode="auto">
              <a:xfrm>
                <a:off x="935591" y="2180421"/>
                <a:ext cx="2402254" cy="2334595"/>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1">
                <a:extLst>
                  <a:ext uri="{FF2B5EF4-FFF2-40B4-BE49-F238E27FC236}">
                    <a16:creationId xmlns:a16="http://schemas.microsoft.com/office/drawing/2014/main" id="{E2A9246E-3E76-4735-8075-9B5AB3AF0E19}"/>
                  </a:ext>
                </a:extLst>
              </p:cNvPr>
              <p:cNvSpPr txBox="1">
                <a:spLocks/>
              </p:cNvSpPr>
              <p:nvPr/>
            </p:nvSpPr>
            <p:spPr>
              <a:xfrm>
                <a:off x="665894" y="4440472"/>
                <a:ext cx="2941647"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2 TCS3200 </a:t>
                </a:r>
                <a:r>
                  <a:rPr lang="en-US" sz="1200" err="1"/>
                  <a:t>colour</a:t>
                </a:r>
                <a:r>
                  <a:rPr lang="en-US" sz="1200"/>
                  <a:t> sensor [1].</a:t>
                </a:r>
                <a:endParaRPr lang="en-MY" sz="1200"/>
              </a:p>
            </p:txBody>
          </p:sp>
        </p:grpSp>
        <p:sp>
          <p:nvSpPr>
            <p:cNvPr id="38" name="Rectangle 37">
              <a:extLst>
                <a:ext uri="{FF2B5EF4-FFF2-40B4-BE49-F238E27FC236}">
                  <a16:creationId xmlns:a16="http://schemas.microsoft.com/office/drawing/2014/main" id="{F6C87531-D3FB-4F27-B001-96A9E998D7EA}"/>
                </a:ext>
              </a:extLst>
            </p:cNvPr>
            <p:cNvSpPr/>
            <p:nvPr/>
          </p:nvSpPr>
          <p:spPr>
            <a:xfrm>
              <a:off x="1168405" y="2692400"/>
              <a:ext cx="589275" cy="1465486"/>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8F1AD56E-2D7C-4796-897F-26385EB714C5}"/>
                </a:ext>
              </a:extLst>
            </p:cNvPr>
            <p:cNvSpPr/>
            <p:nvPr/>
          </p:nvSpPr>
          <p:spPr>
            <a:xfrm>
              <a:off x="2487814" y="2681144"/>
              <a:ext cx="589275" cy="1476742"/>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itle 1">
              <a:extLst>
                <a:ext uri="{FF2B5EF4-FFF2-40B4-BE49-F238E27FC236}">
                  <a16:creationId xmlns:a16="http://schemas.microsoft.com/office/drawing/2014/main" id="{5E1882A2-C9F4-4653-B886-9615ED22AD31}"/>
                </a:ext>
              </a:extLst>
            </p:cNvPr>
            <p:cNvSpPr txBox="1">
              <a:spLocks/>
            </p:cNvSpPr>
            <p:nvPr/>
          </p:nvSpPr>
          <p:spPr>
            <a:xfrm>
              <a:off x="2924689" y="3158728"/>
              <a:ext cx="810007"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solidFill>
                    <a:schemeClr val="bg1"/>
                  </a:solidFill>
                  <a:effectLst>
                    <a:glow rad="101600">
                      <a:schemeClr val="tx1">
                        <a:alpha val="60000"/>
                      </a:schemeClr>
                    </a:glow>
                  </a:effectLst>
                  <a:latin typeface="+mn-lt"/>
                </a:rPr>
                <a:t>LEDs</a:t>
              </a:r>
              <a:endParaRPr lang="en-MY" sz="1600">
                <a:solidFill>
                  <a:schemeClr val="bg1"/>
                </a:solidFill>
                <a:effectLst>
                  <a:glow rad="101600">
                    <a:schemeClr val="tx1">
                      <a:alpha val="60000"/>
                    </a:schemeClr>
                  </a:glow>
                </a:effectLst>
                <a:latin typeface="+mn-lt"/>
              </a:endParaRPr>
            </a:p>
          </p:txBody>
        </p:sp>
        <p:sp>
          <p:nvSpPr>
            <p:cNvPr id="41" name="Rectangle 40">
              <a:extLst>
                <a:ext uri="{FF2B5EF4-FFF2-40B4-BE49-F238E27FC236}">
                  <a16:creationId xmlns:a16="http://schemas.microsoft.com/office/drawing/2014/main" id="{288A3843-6F5A-455D-81AC-D328FFFE99CC}"/>
                </a:ext>
              </a:extLst>
            </p:cNvPr>
            <p:cNvSpPr/>
            <p:nvPr/>
          </p:nvSpPr>
          <p:spPr>
            <a:xfrm>
              <a:off x="1842079" y="3146645"/>
              <a:ext cx="589275" cy="41951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itle 1">
              <a:extLst>
                <a:ext uri="{FF2B5EF4-FFF2-40B4-BE49-F238E27FC236}">
                  <a16:creationId xmlns:a16="http://schemas.microsoft.com/office/drawing/2014/main" id="{D81FAA93-6B00-4599-9903-02F9410CC04B}"/>
                </a:ext>
              </a:extLst>
            </p:cNvPr>
            <p:cNvSpPr txBox="1">
              <a:spLocks/>
            </p:cNvSpPr>
            <p:nvPr/>
          </p:nvSpPr>
          <p:spPr>
            <a:xfrm>
              <a:off x="1378075" y="1801888"/>
              <a:ext cx="1509850"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solidFill>
                    <a:srgbClr val="FF0000"/>
                  </a:solidFill>
                  <a:effectLst/>
                  <a:latin typeface="+mn-lt"/>
                </a:rPr>
                <a:t>Photodiodes</a:t>
              </a:r>
              <a:endParaRPr lang="en-MY" sz="1600">
                <a:solidFill>
                  <a:srgbClr val="FF0000"/>
                </a:solidFill>
                <a:effectLst/>
                <a:latin typeface="+mn-lt"/>
              </a:endParaRPr>
            </a:p>
          </p:txBody>
        </p:sp>
        <p:cxnSp>
          <p:nvCxnSpPr>
            <p:cNvPr id="44" name="Straight Arrow Connector 43">
              <a:extLst>
                <a:ext uri="{FF2B5EF4-FFF2-40B4-BE49-F238E27FC236}">
                  <a16:creationId xmlns:a16="http://schemas.microsoft.com/office/drawing/2014/main" id="{B4769B78-32E8-4605-9B86-03D08F4B024B}"/>
                </a:ext>
              </a:extLst>
            </p:cNvPr>
            <p:cNvCxnSpPr>
              <a:stCxn id="41" idx="0"/>
            </p:cNvCxnSpPr>
            <p:nvPr/>
          </p:nvCxnSpPr>
          <p:spPr>
            <a:xfrm flipH="1" flipV="1">
              <a:off x="2136716" y="2149644"/>
              <a:ext cx="1" cy="9970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D5B584E-C510-4D26-9F39-14A44B0D320B}"/>
              </a:ext>
            </a:extLst>
          </p:cNvPr>
          <p:cNvGrpSpPr/>
          <p:nvPr/>
        </p:nvGrpSpPr>
        <p:grpSpPr>
          <a:xfrm>
            <a:off x="4351095" y="2310368"/>
            <a:ext cx="7253748" cy="2593705"/>
            <a:chOff x="4351095" y="2310368"/>
            <a:chExt cx="7253748" cy="2593705"/>
          </a:xfrm>
        </p:grpSpPr>
        <p:sp>
          <p:nvSpPr>
            <p:cNvPr id="29" name="Rectangle 28">
              <a:extLst>
                <a:ext uri="{FF2B5EF4-FFF2-40B4-BE49-F238E27FC236}">
                  <a16:creationId xmlns:a16="http://schemas.microsoft.com/office/drawing/2014/main" id="{2BEBDD27-F6B9-407A-849F-055D54AF0231}"/>
                </a:ext>
              </a:extLst>
            </p:cNvPr>
            <p:cNvSpPr/>
            <p:nvPr/>
          </p:nvSpPr>
          <p:spPr>
            <a:xfrm>
              <a:off x="8542682" y="2310368"/>
              <a:ext cx="3062161" cy="21764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0" name="Group 29">
              <a:extLst>
                <a:ext uri="{FF2B5EF4-FFF2-40B4-BE49-F238E27FC236}">
                  <a16:creationId xmlns:a16="http://schemas.microsoft.com/office/drawing/2014/main" id="{03ED1DA6-D9EC-4FF5-BE8A-07D75CB4DE93}"/>
                </a:ext>
              </a:extLst>
            </p:cNvPr>
            <p:cNvGrpSpPr/>
            <p:nvPr/>
          </p:nvGrpSpPr>
          <p:grpSpPr>
            <a:xfrm>
              <a:off x="4351095" y="2420616"/>
              <a:ext cx="5977623" cy="2483457"/>
              <a:chOff x="4351095" y="2054856"/>
              <a:chExt cx="5977623" cy="2483457"/>
            </a:xfrm>
          </p:grpSpPr>
          <p:pic>
            <p:nvPicPr>
              <p:cNvPr id="46" name="Picture 45">
                <a:extLst>
                  <a:ext uri="{FF2B5EF4-FFF2-40B4-BE49-F238E27FC236}">
                    <a16:creationId xmlns:a16="http://schemas.microsoft.com/office/drawing/2014/main" id="{D2A9EF84-2C8A-4402-9ABF-E3802F6110C1}"/>
                  </a:ext>
                </a:extLst>
              </p:cNvPr>
              <p:cNvPicPr>
                <a:picLocks noChangeAspect="1"/>
              </p:cNvPicPr>
              <p:nvPr/>
            </p:nvPicPr>
            <p:blipFill>
              <a:blip r:embed="rId5"/>
              <a:stretch>
                <a:fillRect/>
              </a:stretch>
            </p:blipFill>
            <p:spPr>
              <a:xfrm>
                <a:off x="4351095" y="2054856"/>
                <a:ext cx="5977623" cy="1930697"/>
              </a:xfrm>
              <a:prstGeom prst="rect">
                <a:avLst/>
              </a:prstGeom>
              <a:ln>
                <a:solidFill>
                  <a:schemeClr val="tx1"/>
                </a:solidFill>
              </a:ln>
            </p:spPr>
          </p:pic>
          <p:sp>
            <p:nvSpPr>
              <p:cNvPr id="47" name="Title 1">
                <a:extLst>
                  <a:ext uri="{FF2B5EF4-FFF2-40B4-BE49-F238E27FC236}">
                    <a16:creationId xmlns:a16="http://schemas.microsoft.com/office/drawing/2014/main" id="{66103763-8266-4DE4-B3C4-6F4D2D7DEBC9}"/>
                  </a:ext>
                </a:extLst>
              </p:cNvPr>
              <p:cNvSpPr txBox="1">
                <a:spLocks/>
              </p:cNvSpPr>
              <p:nvPr/>
            </p:nvSpPr>
            <p:spPr>
              <a:xfrm>
                <a:off x="4351095" y="3987292"/>
                <a:ext cx="5977623"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Fig. 3 TCS3200 </a:t>
                </a:r>
                <a:r>
                  <a:rPr lang="en-US" sz="1200" err="1"/>
                  <a:t>colour</a:t>
                </a:r>
                <a:r>
                  <a:rPr lang="en-US" sz="1200"/>
                  <a:t> sensor block diagram [2].</a:t>
                </a:r>
                <a:endParaRPr lang="en-MY" sz="1200"/>
              </a:p>
            </p:txBody>
          </p:sp>
        </p:grpSp>
        <p:sp>
          <p:nvSpPr>
            <p:cNvPr id="43" name="Rectangle 42">
              <a:extLst>
                <a:ext uri="{FF2B5EF4-FFF2-40B4-BE49-F238E27FC236}">
                  <a16:creationId xmlns:a16="http://schemas.microsoft.com/office/drawing/2014/main" id="{D1AC8AE4-524B-4B92-80B1-0C94EE0E03DA}"/>
                </a:ext>
              </a:extLst>
            </p:cNvPr>
            <p:cNvSpPr/>
            <p:nvPr/>
          </p:nvSpPr>
          <p:spPr>
            <a:xfrm>
              <a:off x="8606926" y="2618030"/>
              <a:ext cx="1786036" cy="66364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C380F7AF-DE20-4CBC-893E-2961C43502E6}"/>
              </a:ext>
            </a:extLst>
          </p:cNvPr>
          <p:cNvSpPr/>
          <p:nvPr/>
        </p:nvSpPr>
        <p:spPr>
          <a:xfrm>
            <a:off x="-12571" y="5693789"/>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4" name="Rectangle 53">
            <a:extLst>
              <a:ext uri="{FF2B5EF4-FFF2-40B4-BE49-F238E27FC236}">
                <a16:creationId xmlns:a16="http://schemas.microsoft.com/office/drawing/2014/main" id="{C7D52F6D-C5DC-4BD4-B978-875206229FDC}"/>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55" name="Rectangle 54">
            <a:extLst>
              <a:ext uri="{FF2B5EF4-FFF2-40B4-BE49-F238E27FC236}">
                <a16:creationId xmlns:a16="http://schemas.microsoft.com/office/drawing/2014/main" id="{703D61BF-092D-43C5-B943-B58525F3B8F9}"/>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56" name="Rectangle 55">
            <a:extLst>
              <a:ext uri="{FF2B5EF4-FFF2-40B4-BE49-F238E27FC236}">
                <a16:creationId xmlns:a16="http://schemas.microsoft.com/office/drawing/2014/main" id="{4C0435FA-DBC4-43E0-B26E-994013F1824A}"/>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57" name="Rectangle 56">
            <a:extLst>
              <a:ext uri="{FF2B5EF4-FFF2-40B4-BE49-F238E27FC236}">
                <a16:creationId xmlns:a16="http://schemas.microsoft.com/office/drawing/2014/main" id="{0078DF79-A5F8-4DAB-92EA-D0574CDC406A}"/>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58" name="Rectangle 57">
            <a:extLst>
              <a:ext uri="{FF2B5EF4-FFF2-40B4-BE49-F238E27FC236}">
                <a16:creationId xmlns:a16="http://schemas.microsoft.com/office/drawing/2014/main" id="{5D36E901-2372-416A-AAB5-DE8A989BA173}"/>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59" name="Rectangle 58">
            <a:extLst>
              <a:ext uri="{FF2B5EF4-FFF2-40B4-BE49-F238E27FC236}">
                <a16:creationId xmlns:a16="http://schemas.microsoft.com/office/drawing/2014/main" id="{EE82AB74-E737-4CB7-A953-21CCCDDC495B}"/>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60" name="Rectangle 59">
            <a:extLst>
              <a:ext uri="{FF2B5EF4-FFF2-40B4-BE49-F238E27FC236}">
                <a16:creationId xmlns:a16="http://schemas.microsoft.com/office/drawing/2014/main" id="{5FA570AC-AADE-430F-87B6-B9F5B2AD0260}"/>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61" name="Rectangle 60">
            <a:extLst>
              <a:ext uri="{FF2B5EF4-FFF2-40B4-BE49-F238E27FC236}">
                <a16:creationId xmlns:a16="http://schemas.microsoft.com/office/drawing/2014/main" id="{C4455A7F-901B-483F-8CD9-5D0375BA3A9C}"/>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62" name="Rectangle 61">
            <a:extLst>
              <a:ext uri="{FF2B5EF4-FFF2-40B4-BE49-F238E27FC236}">
                <a16:creationId xmlns:a16="http://schemas.microsoft.com/office/drawing/2014/main" id="{290B7BD5-01E5-4550-9786-4D50F7F73AA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5" name="Slide Number Placeholder 4">
            <a:extLst>
              <a:ext uri="{FF2B5EF4-FFF2-40B4-BE49-F238E27FC236}">
                <a16:creationId xmlns:a16="http://schemas.microsoft.com/office/drawing/2014/main" id="{81D8156C-7DF2-4A13-9B2B-10C887AEFD2F}"/>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36" name="Title 1">
            <a:extLst>
              <a:ext uri="{FF2B5EF4-FFF2-40B4-BE49-F238E27FC236}">
                <a16:creationId xmlns:a16="http://schemas.microsoft.com/office/drawing/2014/main" id="{26FDFCBE-9A98-47D0-A3D7-F909AE0330BB}"/>
              </a:ext>
            </a:extLst>
          </p:cNvPr>
          <p:cNvSpPr txBox="1">
            <a:spLocks/>
          </p:cNvSpPr>
          <p:nvPr/>
        </p:nvSpPr>
        <p:spPr>
          <a:xfrm>
            <a:off x="717359" y="-155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Tree>
    <p:extLst>
      <p:ext uri="{BB962C8B-B14F-4D97-AF65-F5344CB8AC3E}">
        <p14:creationId xmlns:p14="http://schemas.microsoft.com/office/powerpoint/2010/main" val="139543288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CBCBCDBB-4D34-42AD-B206-8BF0E0CF9521}"/>
              </a:ext>
            </a:extLst>
          </p:cNvPr>
          <p:cNvGrpSpPr/>
          <p:nvPr/>
        </p:nvGrpSpPr>
        <p:grpSpPr>
          <a:xfrm>
            <a:off x="5485389" y="2241401"/>
            <a:ext cx="1258978" cy="1259982"/>
            <a:chOff x="5287721" y="2888913"/>
            <a:chExt cx="1624055" cy="1619976"/>
          </a:xfrm>
        </p:grpSpPr>
        <p:sp>
          <p:nvSpPr>
            <p:cNvPr id="103" name="Rectangle 102">
              <a:extLst>
                <a:ext uri="{FF2B5EF4-FFF2-40B4-BE49-F238E27FC236}">
                  <a16:creationId xmlns:a16="http://schemas.microsoft.com/office/drawing/2014/main" id="{57495D2E-9453-4409-9B7D-CBBD680764DF}"/>
                </a:ext>
              </a:extLst>
            </p:cNvPr>
            <p:cNvSpPr/>
            <p:nvPr/>
          </p:nvSpPr>
          <p:spPr>
            <a:xfrm>
              <a:off x="5287722" y="2888913"/>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104" name="Rectangle 103">
              <a:extLst>
                <a:ext uri="{FF2B5EF4-FFF2-40B4-BE49-F238E27FC236}">
                  <a16:creationId xmlns:a16="http://schemas.microsoft.com/office/drawing/2014/main" id="{4490A231-B6E5-4A99-AA65-16AA75C7515F}"/>
                </a:ext>
              </a:extLst>
            </p:cNvPr>
            <p:cNvSpPr/>
            <p:nvPr/>
          </p:nvSpPr>
          <p:spPr>
            <a:xfrm>
              <a:off x="6099516" y="2888913"/>
              <a:ext cx="812260" cy="809989"/>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105" name="Rectangle 104">
              <a:extLst>
                <a:ext uri="{FF2B5EF4-FFF2-40B4-BE49-F238E27FC236}">
                  <a16:creationId xmlns:a16="http://schemas.microsoft.com/office/drawing/2014/main" id="{7BA0F87D-49A9-4014-AF28-6B04E770B550}"/>
                </a:ext>
              </a:extLst>
            </p:cNvPr>
            <p:cNvSpPr/>
            <p:nvPr/>
          </p:nvSpPr>
          <p:spPr>
            <a:xfrm>
              <a:off x="5287721"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106" name="Rectangle 105">
              <a:extLst>
                <a:ext uri="{FF2B5EF4-FFF2-40B4-BE49-F238E27FC236}">
                  <a16:creationId xmlns:a16="http://schemas.microsoft.com/office/drawing/2014/main" id="{84AA3807-DC4A-4DA7-8476-13909C6724B0}"/>
                </a:ext>
              </a:extLst>
            </p:cNvPr>
            <p:cNvSpPr/>
            <p:nvPr/>
          </p:nvSpPr>
          <p:spPr>
            <a:xfrm>
              <a:off x="6099515"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grpSp>
      <p:sp>
        <p:nvSpPr>
          <p:cNvPr id="107" name="Rectangle 106">
            <a:extLst>
              <a:ext uri="{FF2B5EF4-FFF2-40B4-BE49-F238E27FC236}">
                <a16:creationId xmlns:a16="http://schemas.microsoft.com/office/drawing/2014/main" id="{92BC6F81-9B2A-4E39-9546-B120E5D314A1}"/>
              </a:ext>
            </a:extLst>
          </p:cNvPr>
          <p:cNvSpPr/>
          <p:nvPr/>
        </p:nvSpPr>
        <p:spPr>
          <a:xfrm>
            <a:off x="3600000" y="144000"/>
            <a:ext cx="5039926"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8" name="Rectangle 107">
            <a:extLst>
              <a:ext uri="{FF2B5EF4-FFF2-40B4-BE49-F238E27FC236}">
                <a16:creationId xmlns:a16="http://schemas.microsoft.com/office/drawing/2014/main" id="{3FCA398F-CCF2-48E0-B455-73D878AB951E}"/>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09" name="Rectangle 108">
            <a:extLst>
              <a:ext uri="{FF2B5EF4-FFF2-40B4-BE49-F238E27FC236}">
                <a16:creationId xmlns:a16="http://schemas.microsoft.com/office/drawing/2014/main" id="{80354D30-7EFD-4E51-8AE9-A66F474970C3}"/>
              </a:ext>
            </a:extLst>
          </p:cNvPr>
          <p:cNvSpPr/>
          <p:nvPr/>
        </p:nvSpPr>
        <p:spPr>
          <a:xfrm>
            <a:off x="3600000"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0" name="Rectangle 109">
            <a:extLst>
              <a:ext uri="{FF2B5EF4-FFF2-40B4-BE49-F238E27FC236}">
                <a16:creationId xmlns:a16="http://schemas.microsoft.com/office/drawing/2014/main" id="{87078A0A-DBC6-4034-9272-6A8D0D4A3B54}"/>
              </a:ext>
            </a:extLst>
          </p:cNvPr>
          <p:cNvSpPr/>
          <p:nvPr/>
        </p:nvSpPr>
        <p:spPr>
          <a:xfrm>
            <a:off x="3600000"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1" name="Rectangle 110">
            <a:extLst>
              <a:ext uri="{FF2B5EF4-FFF2-40B4-BE49-F238E27FC236}">
                <a16:creationId xmlns:a16="http://schemas.microsoft.com/office/drawing/2014/main" id="{644E313E-11C2-4CF7-B3C2-1AA3CC245ECC}"/>
              </a:ext>
            </a:extLst>
          </p:cNvPr>
          <p:cNvSpPr/>
          <p:nvPr/>
        </p:nvSpPr>
        <p:spPr>
          <a:xfrm>
            <a:off x="8136007"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2" name="Rectangle 111">
            <a:extLst>
              <a:ext uri="{FF2B5EF4-FFF2-40B4-BE49-F238E27FC236}">
                <a16:creationId xmlns:a16="http://schemas.microsoft.com/office/drawing/2014/main" id="{A6188186-03B8-45A6-9D64-60C4B1C232CF}"/>
              </a:ext>
            </a:extLst>
          </p:cNvPr>
          <p:cNvSpPr/>
          <p:nvPr/>
        </p:nvSpPr>
        <p:spPr>
          <a:xfrm>
            <a:off x="8136007"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3" name="Rectangle 112">
            <a:extLst>
              <a:ext uri="{FF2B5EF4-FFF2-40B4-BE49-F238E27FC236}">
                <a16:creationId xmlns:a16="http://schemas.microsoft.com/office/drawing/2014/main" id="{0324241A-2E1B-4460-A1FE-489156427DA7}"/>
              </a:ext>
            </a:extLst>
          </p:cNvPr>
          <p:cNvSpPr/>
          <p:nvPr/>
        </p:nvSpPr>
        <p:spPr>
          <a:xfrm>
            <a:off x="3600074" y="3504025"/>
            <a:ext cx="5039926"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4" name="Rectangle 113">
            <a:extLst>
              <a:ext uri="{FF2B5EF4-FFF2-40B4-BE49-F238E27FC236}">
                <a16:creationId xmlns:a16="http://schemas.microsoft.com/office/drawing/2014/main" id="{4AC78275-C55F-4B69-87CC-9696DB504BCF}"/>
              </a:ext>
            </a:extLst>
          </p:cNvPr>
          <p:cNvSpPr/>
          <p:nvPr/>
        </p:nvSpPr>
        <p:spPr>
          <a:xfrm>
            <a:off x="4103993"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5" name="Rectangle 114">
            <a:extLst>
              <a:ext uri="{FF2B5EF4-FFF2-40B4-BE49-F238E27FC236}">
                <a16:creationId xmlns:a16="http://schemas.microsoft.com/office/drawing/2014/main" id="{C72E67A1-BF4F-445B-84E8-665A95284CA8}"/>
              </a:ext>
            </a:extLst>
          </p:cNvPr>
          <p:cNvSpPr/>
          <p:nvPr/>
        </p:nvSpPr>
        <p:spPr>
          <a:xfrm>
            <a:off x="6749991"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6" name="Rectangle 115">
            <a:extLst>
              <a:ext uri="{FF2B5EF4-FFF2-40B4-BE49-F238E27FC236}">
                <a16:creationId xmlns:a16="http://schemas.microsoft.com/office/drawing/2014/main" id="{5822A0B1-148A-46F2-905E-84F458AA74B3}"/>
              </a:ext>
            </a:extLst>
          </p:cNvPr>
          <p:cNvSpPr/>
          <p:nvPr/>
        </p:nvSpPr>
        <p:spPr>
          <a:xfrm>
            <a:off x="5490009" y="1907936"/>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17" name="Rectangle 116">
            <a:extLst>
              <a:ext uri="{FF2B5EF4-FFF2-40B4-BE49-F238E27FC236}">
                <a16:creationId xmlns:a16="http://schemas.microsoft.com/office/drawing/2014/main" id="{0C748FA2-D332-4A83-9F05-D9019DE988E5}"/>
              </a:ext>
            </a:extLst>
          </p:cNvPr>
          <p:cNvSpPr/>
          <p:nvPr/>
        </p:nvSpPr>
        <p:spPr>
          <a:xfrm>
            <a:off x="6119926" y="1907936"/>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18" name="Rectangle 117">
            <a:extLst>
              <a:ext uri="{FF2B5EF4-FFF2-40B4-BE49-F238E27FC236}">
                <a16:creationId xmlns:a16="http://schemas.microsoft.com/office/drawing/2014/main" id="{042CFB9F-FBFA-41F6-A651-696447B9FDDC}"/>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19" name="Rectangle 118">
            <a:extLst>
              <a:ext uri="{FF2B5EF4-FFF2-40B4-BE49-F238E27FC236}">
                <a16:creationId xmlns:a16="http://schemas.microsoft.com/office/drawing/2014/main" id="{D12D056E-8FBF-4CB0-9EC8-EB171E632B1E}"/>
              </a:ext>
            </a:extLst>
          </p:cNvPr>
          <p:cNvSpPr/>
          <p:nvPr/>
        </p:nvSpPr>
        <p:spPr>
          <a:xfrm>
            <a:off x="6119926"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0" name="Oval 119">
            <a:extLst>
              <a:ext uri="{FF2B5EF4-FFF2-40B4-BE49-F238E27FC236}">
                <a16:creationId xmlns:a16="http://schemas.microsoft.com/office/drawing/2014/main" id="{7DCDEF3E-80AD-4553-977B-F248CD40FF44}"/>
              </a:ext>
            </a:extLst>
          </p:cNvPr>
          <p:cNvSpPr/>
          <p:nvPr/>
        </p:nvSpPr>
        <p:spPr>
          <a:xfrm>
            <a:off x="5716628" y="2264932"/>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1" name="Oval 120">
            <a:extLst>
              <a:ext uri="{FF2B5EF4-FFF2-40B4-BE49-F238E27FC236}">
                <a16:creationId xmlns:a16="http://schemas.microsoft.com/office/drawing/2014/main" id="{A012EC6A-CB3E-4590-8603-28505AD74B28}"/>
              </a:ext>
            </a:extLst>
          </p:cNvPr>
          <p:cNvSpPr/>
          <p:nvPr/>
        </p:nvSpPr>
        <p:spPr>
          <a:xfrm>
            <a:off x="5716628" y="3314953"/>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2" name="Oval 121">
            <a:extLst>
              <a:ext uri="{FF2B5EF4-FFF2-40B4-BE49-F238E27FC236}">
                <a16:creationId xmlns:a16="http://schemas.microsoft.com/office/drawing/2014/main" id="{79413144-1366-40A3-B3AD-D5C106C1986A}"/>
              </a:ext>
            </a:extLst>
          </p:cNvPr>
          <p:cNvSpPr/>
          <p:nvPr/>
        </p:nvSpPr>
        <p:spPr>
          <a:xfrm>
            <a:off x="6346481" y="226524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3" name="Oval 122">
            <a:extLst>
              <a:ext uri="{FF2B5EF4-FFF2-40B4-BE49-F238E27FC236}">
                <a16:creationId xmlns:a16="http://schemas.microsoft.com/office/drawing/2014/main" id="{DD706883-40A3-4331-B7EF-0F8F61DB01E2}"/>
              </a:ext>
            </a:extLst>
          </p:cNvPr>
          <p:cNvSpPr/>
          <p:nvPr/>
        </p:nvSpPr>
        <p:spPr>
          <a:xfrm>
            <a:off x="6346481" y="3314953"/>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nvGrpSpPr>
          <p:cNvPr id="56" name="Group 55">
            <a:extLst>
              <a:ext uri="{FF2B5EF4-FFF2-40B4-BE49-F238E27FC236}">
                <a16:creationId xmlns:a16="http://schemas.microsoft.com/office/drawing/2014/main" id="{C574AAA8-A81F-450C-89ED-BFE296BAD1E3}"/>
              </a:ext>
            </a:extLst>
          </p:cNvPr>
          <p:cNvGrpSpPr/>
          <p:nvPr/>
        </p:nvGrpSpPr>
        <p:grpSpPr>
          <a:xfrm rot="16200000">
            <a:off x="5024769" y="3765986"/>
            <a:ext cx="986666" cy="1145017"/>
            <a:chOff x="20573866" y="10539087"/>
            <a:chExt cx="8457268" cy="9814579"/>
          </a:xfrm>
        </p:grpSpPr>
        <p:grpSp>
          <p:nvGrpSpPr>
            <p:cNvPr id="57" name="Group 56">
              <a:extLst>
                <a:ext uri="{FF2B5EF4-FFF2-40B4-BE49-F238E27FC236}">
                  <a16:creationId xmlns:a16="http://schemas.microsoft.com/office/drawing/2014/main" id="{5BE479F2-D45C-496A-806A-60DD035144DE}"/>
                </a:ext>
              </a:extLst>
            </p:cNvPr>
            <p:cNvGrpSpPr/>
            <p:nvPr/>
          </p:nvGrpSpPr>
          <p:grpSpPr>
            <a:xfrm>
              <a:off x="20573866" y="10539087"/>
              <a:ext cx="8457268" cy="9814579"/>
              <a:chOff x="11631907" y="10500551"/>
              <a:chExt cx="8457268" cy="9814579"/>
            </a:xfrm>
          </p:grpSpPr>
          <p:grpSp>
            <p:nvGrpSpPr>
              <p:cNvPr id="60" name="Group 59">
                <a:extLst>
                  <a:ext uri="{FF2B5EF4-FFF2-40B4-BE49-F238E27FC236}">
                    <a16:creationId xmlns:a16="http://schemas.microsoft.com/office/drawing/2014/main" id="{0736BA80-689B-4921-8599-0446EC2F0459}"/>
                  </a:ext>
                </a:extLst>
              </p:cNvPr>
              <p:cNvGrpSpPr/>
              <p:nvPr/>
            </p:nvGrpSpPr>
            <p:grpSpPr>
              <a:xfrm>
                <a:off x="11631907" y="10500551"/>
                <a:ext cx="8457268" cy="9077067"/>
                <a:chOff x="15406716" y="1659020"/>
                <a:chExt cx="8457268" cy="9077067"/>
              </a:xfrm>
            </p:grpSpPr>
            <p:sp>
              <p:nvSpPr>
                <p:cNvPr id="66" name="Rectangle 65">
                  <a:extLst>
                    <a:ext uri="{FF2B5EF4-FFF2-40B4-BE49-F238E27FC236}">
                      <a16:creationId xmlns:a16="http://schemas.microsoft.com/office/drawing/2014/main" id="{01603C53-DADD-4BD2-AE81-AFE4A6AC20D8}"/>
                    </a:ext>
                  </a:extLst>
                </p:cNvPr>
                <p:cNvSpPr/>
                <p:nvPr/>
              </p:nvSpPr>
              <p:spPr>
                <a:xfrm>
                  <a:off x="16305350" y="2096087"/>
                  <a:ext cx="6660000" cy="8640000"/>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t" anchorCtr="0"/>
                <a:lstStyle/>
                <a:p>
                  <a:endParaRPr lang="en-GB" sz="286"/>
                </a:p>
              </p:txBody>
            </p:sp>
            <p:sp>
              <p:nvSpPr>
                <p:cNvPr id="67" name="Rectangle 66">
                  <a:extLst>
                    <a:ext uri="{FF2B5EF4-FFF2-40B4-BE49-F238E27FC236}">
                      <a16:creationId xmlns:a16="http://schemas.microsoft.com/office/drawing/2014/main" id="{94773120-F80E-4E96-A8AC-5DBBA0BD2BEC}"/>
                    </a:ext>
                  </a:extLst>
                </p:cNvPr>
                <p:cNvSpPr/>
                <p:nvPr/>
              </p:nvSpPr>
              <p:spPr>
                <a:xfrm flipH="1">
                  <a:off x="21761344" y="2553027"/>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68" name="Rectangle 67">
                  <a:extLst>
                    <a:ext uri="{FF2B5EF4-FFF2-40B4-BE49-F238E27FC236}">
                      <a16:creationId xmlns:a16="http://schemas.microsoft.com/office/drawing/2014/main" id="{D5B05E08-291F-477B-A728-37C120442E6B}"/>
                    </a:ext>
                  </a:extLst>
                </p:cNvPr>
                <p:cNvSpPr/>
                <p:nvPr/>
              </p:nvSpPr>
              <p:spPr>
                <a:xfrm>
                  <a:off x="15406716"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69" name="Rectangle 68">
                  <a:extLst>
                    <a:ext uri="{FF2B5EF4-FFF2-40B4-BE49-F238E27FC236}">
                      <a16:creationId xmlns:a16="http://schemas.microsoft.com/office/drawing/2014/main" id="{092C8FAD-81F0-49E5-96DA-6F6CF6D56710}"/>
                    </a:ext>
                  </a:extLst>
                </p:cNvPr>
                <p:cNvSpPr/>
                <p:nvPr/>
              </p:nvSpPr>
              <p:spPr>
                <a:xfrm flipH="1">
                  <a:off x="23143984"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70" name="Diamond 69">
                  <a:extLst>
                    <a:ext uri="{FF2B5EF4-FFF2-40B4-BE49-F238E27FC236}">
                      <a16:creationId xmlns:a16="http://schemas.microsoft.com/office/drawing/2014/main" id="{C6C55DFD-1377-4818-B1EB-FFD34D8BDF6E}"/>
                    </a:ext>
                  </a:extLst>
                </p:cNvPr>
                <p:cNvSpPr/>
                <p:nvPr/>
              </p:nvSpPr>
              <p:spPr>
                <a:xfrm>
                  <a:off x="18735350" y="4690307"/>
                  <a:ext cx="1800000" cy="1800000"/>
                </a:xfrm>
                <a:prstGeom prst="diamond">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71" name="Rectangle: Rounded Corners 70">
                  <a:extLst>
                    <a:ext uri="{FF2B5EF4-FFF2-40B4-BE49-F238E27FC236}">
                      <a16:creationId xmlns:a16="http://schemas.microsoft.com/office/drawing/2014/main" id="{C24F8C9C-6E4E-412A-BCBE-63E395BE1866}"/>
                    </a:ext>
                  </a:extLst>
                </p:cNvPr>
                <p:cNvSpPr/>
                <p:nvPr/>
              </p:nvSpPr>
              <p:spPr>
                <a:xfrm rot="5400000" flipH="1">
                  <a:off x="21392935" y="316272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grpSp>
              <p:nvGrpSpPr>
                <p:cNvPr id="72" name="Group 71">
                  <a:extLst>
                    <a:ext uri="{FF2B5EF4-FFF2-40B4-BE49-F238E27FC236}">
                      <a16:creationId xmlns:a16="http://schemas.microsoft.com/office/drawing/2014/main" id="{59E87CA0-0866-4AF4-BE01-E4F1A2F66C2D}"/>
                    </a:ext>
                  </a:extLst>
                </p:cNvPr>
                <p:cNvGrpSpPr/>
                <p:nvPr/>
              </p:nvGrpSpPr>
              <p:grpSpPr>
                <a:xfrm>
                  <a:off x="16450494" y="2553027"/>
                  <a:ext cx="1050673" cy="2049380"/>
                  <a:chOff x="22764621" y="21325513"/>
                  <a:chExt cx="1050673" cy="2049380"/>
                </a:xfrm>
              </p:grpSpPr>
              <p:sp>
                <p:nvSpPr>
                  <p:cNvPr id="89" name="Rectangle: Rounded Corners 88">
                    <a:extLst>
                      <a:ext uri="{FF2B5EF4-FFF2-40B4-BE49-F238E27FC236}">
                        <a16:creationId xmlns:a16="http://schemas.microsoft.com/office/drawing/2014/main" id="{16EDE4E3-42C8-4E1B-8828-660CA95BB501}"/>
                      </a:ext>
                    </a:extLst>
                  </p:cNvPr>
                  <p:cNvSpPr/>
                  <p:nvPr/>
                </p:nvSpPr>
                <p:spPr>
                  <a:xfrm rot="5400000" flipH="1">
                    <a:off x="22396212" y="21935211"/>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90" name="Rectangle 89">
                    <a:extLst>
                      <a:ext uri="{FF2B5EF4-FFF2-40B4-BE49-F238E27FC236}">
                        <a16:creationId xmlns:a16="http://schemas.microsoft.com/office/drawing/2014/main" id="{E3C9E053-E0BF-4C7B-98CF-D51BFB342E0C}"/>
                      </a:ext>
                    </a:extLst>
                  </p:cNvPr>
                  <p:cNvSpPr/>
                  <p:nvPr/>
                </p:nvSpPr>
                <p:spPr>
                  <a:xfrm flipH="1">
                    <a:off x="22764621" y="21325513"/>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73" name="Oval 72">
                  <a:extLst>
                    <a:ext uri="{FF2B5EF4-FFF2-40B4-BE49-F238E27FC236}">
                      <a16:creationId xmlns:a16="http://schemas.microsoft.com/office/drawing/2014/main" id="{03B9222D-5C82-4ED3-A944-768F53E7D3ED}"/>
                    </a:ext>
                  </a:extLst>
                </p:cNvPr>
                <p:cNvSpPr/>
                <p:nvPr/>
              </p:nvSpPr>
              <p:spPr>
                <a:xfrm>
                  <a:off x="22041388" y="3342725"/>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sp>
              <p:nvSpPr>
                <p:cNvPr id="75" name="Rectangle 74">
                  <a:extLst>
                    <a:ext uri="{FF2B5EF4-FFF2-40B4-BE49-F238E27FC236}">
                      <a16:creationId xmlns:a16="http://schemas.microsoft.com/office/drawing/2014/main" id="{D06F15FF-4322-488D-BA1D-2E81D6DBB367}"/>
                    </a:ext>
                  </a:extLst>
                </p:cNvPr>
                <p:cNvSpPr/>
                <p:nvPr/>
              </p:nvSpPr>
              <p:spPr>
                <a:xfrm flipH="1">
                  <a:off x="16450494" y="2540801"/>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76" name="Rectangle: Rounded Corners 75">
                  <a:extLst>
                    <a:ext uri="{FF2B5EF4-FFF2-40B4-BE49-F238E27FC236}">
                      <a16:creationId xmlns:a16="http://schemas.microsoft.com/office/drawing/2014/main" id="{5D53167E-C71A-4FE6-878E-70D36842E4B2}"/>
                    </a:ext>
                  </a:extLst>
                </p:cNvPr>
                <p:cNvSpPr/>
                <p:nvPr/>
              </p:nvSpPr>
              <p:spPr>
                <a:xfrm rot="5400000" flipH="1">
                  <a:off x="16082085" y="3150499"/>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sp>
              <p:nvSpPr>
                <p:cNvPr id="77" name="Oval 76">
                  <a:extLst>
                    <a:ext uri="{FF2B5EF4-FFF2-40B4-BE49-F238E27FC236}">
                      <a16:creationId xmlns:a16="http://schemas.microsoft.com/office/drawing/2014/main" id="{62C44EF6-9A59-4AEE-AA63-E27649D8EBBB}"/>
                    </a:ext>
                  </a:extLst>
                </p:cNvPr>
                <p:cNvSpPr/>
                <p:nvPr/>
              </p:nvSpPr>
              <p:spPr>
                <a:xfrm>
                  <a:off x="16730538" y="3330499"/>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grpSp>
              <p:nvGrpSpPr>
                <p:cNvPr id="78" name="Group 77">
                  <a:extLst>
                    <a:ext uri="{FF2B5EF4-FFF2-40B4-BE49-F238E27FC236}">
                      <a16:creationId xmlns:a16="http://schemas.microsoft.com/office/drawing/2014/main" id="{5C92A23A-4C9C-4860-85AA-770B5964656D}"/>
                    </a:ext>
                  </a:extLst>
                </p:cNvPr>
                <p:cNvGrpSpPr/>
                <p:nvPr/>
              </p:nvGrpSpPr>
              <p:grpSpPr>
                <a:xfrm rot="16200000">
                  <a:off x="16489987" y="3198559"/>
                  <a:ext cx="3511077" cy="432000"/>
                  <a:chOff x="15578538" y="14203593"/>
                  <a:chExt cx="3511077" cy="432000"/>
                </a:xfrm>
              </p:grpSpPr>
              <p:sp>
                <p:nvSpPr>
                  <p:cNvPr id="86" name="Rectangle 85">
                    <a:extLst>
                      <a:ext uri="{FF2B5EF4-FFF2-40B4-BE49-F238E27FC236}">
                        <a16:creationId xmlns:a16="http://schemas.microsoft.com/office/drawing/2014/main" id="{AE090E02-0A76-4394-B3BB-365D916949EA}"/>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87" name="Oval 86">
                    <a:extLst>
                      <a:ext uri="{FF2B5EF4-FFF2-40B4-BE49-F238E27FC236}">
                        <a16:creationId xmlns:a16="http://schemas.microsoft.com/office/drawing/2014/main" id="{F5401D3C-DF68-4E73-86F2-D65BA884ED49}"/>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88" name="Rectangle 87">
                    <a:extLst>
                      <a:ext uri="{FF2B5EF4-FFF2-40B4-BE49-F238E27FC236}">
                        <a16:creationId xmlns:a16="http://schemas.microsoft.com/office/drawing/2014/main" id="{C84A1B99-0C32-449B-AFA9-9ED543A9C372}"/>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grpSp>
              <p:nvGrpSpPr>
                <p:cNvPr id="80" name="Group 79">
                  <a:extLst>
                    <a:ext uri="{FF2B5EF4-FFF2-40B4-BE49-F238E27FC236}">
                      <a16:creationId xmlns:a16="http://schemas.microsoft.com/office/drawing/2014/main" id="{DDD93130-A21D-4FB6-9671-7FC0463BFB2F}"/>
                    </a:ext>
                  </a:extLst>
                </p:cNvPr>
                <p:cNvGrpSpPr/>
                <p:nvPr/>
              </p:nvGrpSpPr>
              <p:grpSpPr>
                <a:xfrm rot="5400000">
                  <a:off x="19268292" y="7513308"/>
                  <a:ext cx="3511077" cy="432000"/>
                  <a:chOff x="15578538" y="14203593"/>
                  <a:chExt cx="3511077" cy="432000"/>
                </a:xfrm>
              </p:grpSpPr>
              <p:sp>
                <p:nvSpPr>
                  <p:cNvPr id="83" name="Rectangle 82">
                    <a:extLst>
                      <a:ext uri="{FF2B5EF4-FFF2-40B4-BE49-F238E27FC236}">
                        <a16:creationId xmlns:a16="http://schemas.microsoft.com/office/drawing/2014/main" id="{98D8414E-1390-4FBD-AC47-CF0FC36D7841}"/>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84" name="Oval 83">
                    <a:extLst>
                      <a:ext uri="{FF2B5EF4-FFF2-40B4-BE49-F238E27FC236}">
                        <a16:creationId xmlns:a16="http://schemas.microsoft.com/office/drawing/2014/main" id="{95173656-07CC-4D2B-A2F6-94566A31481F}"/>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85" name="Rectangle 84">
                    <a:extLst>
                      <a:ext uri="{FF2B5EF4-FFF2-40B4-BE49-F238E27FC236}">
                        <a16:creationId xmlns:a16="http://schemas.microsoft.com/office/drawing/2014/main" id="{EB25869E-5246-4B4D-A338-E65900CE2245}"/>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81" name="Rectangle 80">
                  <a:extLst>
                    <a:ext uri="{FF2B5EF4-FFF2-40B4-BE49-F238E27FC236}">
                      <a16:creationId xmlns:a16="http://schemas.microsoft.com/office/drawing/2014/main" id="{2455E448-72F1-4D61-9107-0CB27090CF51}"/>
                    </a:ext>
                  </a:extLst>
                </p:cNvPr>
                <p:cNvSpPr/>
                <p:nvPr/>
              </p:nvSpPr>
              <p:spPr>
                <a:xfrm>
                  <a:off x="18511885"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82" name="Rectangle 81">
                  <a:extLst>
                    <a:ext uri="{FF2B5EF4-FFF2-40B4-BE49-F238E27FC236}">
                      <a16:creationId xmlns:a16="http://schemas.microsoft.com/office/drawing/2014/main" id="{C644999E-4E7D-47B8-8529-5E965F8A3AEC}"/>
                    </a:ext>
                  </a:extLst>
                </p:cNvPr>
                <p:cNvSpPr/>
                <p:nvPr/>
              </p:nvSpPr>
              <p:spPr>
                <a:xfrm>
                  <a:off x="20649470"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61" name="Rectangle 60">
                <a:extLst>
                  <a:ext uri="{FF2B5EF4-FFF2-40B4-BE49-F238E27FC236}">
                    <a16:creationId xmlns:a16="http://schemas.microsoft.com/office/drawing/2014/main" id="{C2364166-BC22-4E46-8559-171750C9E4EF}"/>
                  </a:ext>
                </a:extLst>
              </p:cNvPr>
              <p:cNvSpPr/>
              <p:nvPr/>
            </p:nvSpPr>
            <p:spPr>
              <a:xfrm>
                <a:off x="12822647"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65" name="Rectangle 64">
                <a:extLst>
                  <a:ext uri="{FF2B5EF4-FFF2-40B4-BE49-F238E27FC236}">
                    <a16:creationId xmlns:a16="http://schemas.microsoft.com/office/drawing/2014/main" id="{34DCDCEA-1A4D-4385-A396-5F7D9401FA17}"/>
                  </a:ext>
                </a:extLst>
              </p:cNvPr>
              <p:cNvSpPr/>
              <p:nvPr/>
            </p:nvSpPr>
            <p:spPr>
              <a:xfrm>
                <a:off x="17832943"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58" name="Rectangle 57">
              <a:extLst>
                <a:ext uri="{FF2B5EF4-FFF2-40B4-BE49-F238E27FC236}">
                  <a16:creationId xmlns:a16="http://schemas.microsoft.com/office/drawing/2014/main" id="{7AB8D0BD-6A70-4051-AB4D-9CA76DFE3D3C}"/>
                </a:ext>
              </a:extLst>
            </p:cNvPr>
            <p:cNvSpPr/>
            <p:nvPr/>
          </p:nvSpPr>
          <p:spPr>
            <a:xfrm flipH="1">
              <a:off x="2811678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59" name="Rectangle 58">
              <a:extLst>
                <a:ext uri="{FF2B5EF4-FFF2-40B4-BE49-F238E27FC236}">
                  <a16:creationId xmlns:a16="http://schemas.microsoft.com/office/drawing/2014/main" id="{47833390-11C1-48F5-8B68-58CFEB9F25A9}"/>
                </a:ext>
              </a:extLst>
            </p:cNvPr>
            <p:cNvSpPr/>
            <p:nvPr/>
          </p:nvSpPr>
          <p:spPr>
            <a:xfrm flipH="1">
              <a:off x="2128926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grpSp>
      <p:sp>
        <p:nvSpPr>
          <p:cNvPr id="92" name="TextBox 91">
            <a:extLst>
              <a:ext uri="{FF2B5EF4-FFF2-40B4-BE49-F238E27FC236}">
                <a16:creationId xmlns:a16="http://schemas.microsoft.com/office/drawing/2014/main" id="{ED19EAC2-3F10-4EFA-BFAF-F2332A50D3E8}"/>
              </a:ext>
            </a:extLst>
          </p:cNvPr>
          <p:cNvSpPr txBox="1"/>
          <p:nvPr/>
        </p:nvSpPr>
        <p:spPr>
          <a:xfrm>
            <a:off x="450333" y="391378"/>
            <a:ext cx="4877041" cy="1200329"/>
          </a:xfrm>
          <a:prstGeom prst="rect">
            <a:avLst/>
          </a:prstGeom>
          <a:noFill/>
        </p:spPr>
        <p:txBody>
          <a:bodyPr wrap="square">
            <a:spAutoFit/>
          </a:bodyPr>
          <a:lstStyle/>
          <a:p>
            <a:r>
              <a:rPr lang="en-US" sz="2400">
                <a:solidFill>
                  <a:srgbClr val="0000FF"/>
                </a:solidFill>
              </a:rPr>
              <a:t>Point turning</a:t>
            </a:r>
          </a:p>
          <a:p>
            <a:r>
              <a:rPr lang="en-US" sz="2400">
                <a:solidFill>
                  <a:srgbClr val="0000FF"/>
                </a:solidFill>
                <a:sym typeface="Symbol" panose="05050102010706020507" pitchFamily="18" charset="2"/>
              </a:rPr>
              <a:t> </a:t>
            </a:r>
            <a:r>
              <a:rPr lang="en-US" sz="2400">
                <a:solidFill>
                  <a:srgbClr val="0000FF"/>
                </a:solidFill>
              </a:rPr>
              <a:t>Alignment / reorientation needed</a:t>
            </a:r>
          </a:p>
          <a:p>
            <a:endParaRPr lang="en-US" sz="2400">
              <a:solidFill>
                <a:srgbClr val="FF0000"/>
              </a:solidFill>
            </a:endParaRPr>
          </a:p>
        </p:txBody>
      </p:sp>
      <p:sp>
        <p:nvSpPr>
          <p:cNvPr id="91" name="Rectangle 90">
            <a:extLst>
              <a:ext uri="{FF2B5EF4-FFF2-40B4-BE49-F238E27FC236}">
                <a16:creationId xmlns:a16="http://schemas.microsoft.com/office/drawing/2014/main" id="{98D6E904-335C-4D83-A4C0-274D84497F3B}"/>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93" name="Rectangle 92">
            <a:extLst>
              <a:ext uri="{FF2B5EF4-FFF2-40B4-BE49-F238E27FC236}">
                <a16:creationId xmlns:a16="http://schemas.microsoft.com/office/drawing/2014/main" id="{9BADFAED-76BD-44D2-99DF-9781E29BD15F}"/>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94" name="Rectangle 93">
            <a:extLst>
              <a:ext uri="{FF2B5EF4-FFF2-40B4-BE49-F238E27FC236}">
                <a16:creationId xmlns:a16="http://schemas.microsoft.com/office/drawing/2014/main" id="{FC10A60F-E3EC-4CAA-9210-7CC8122004D2}"/>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95" name="Rectangle 94">
            <a:extLst>
              <a:ext uri="{FF2B5EF4-FFF2-40B4-BE49-F238E27FC236}">
                <a16:creationId xmlns:a16="http://schemas.microsoft.com/office/drawing/2014/main" id="{05F2214D-9656-42B0-808B-95DD9C19758B}"/>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96" name="Rectangle 95">
            <a:extLst>
              <a:ext uri="{FF2B5EF4-FFF2-40B4-BE49-F238E27FC236}">
                <a16:creationId xmlns:a16="http://schemas.microsoft.com/office/drawing/2014/main" id="{65E26A1E-6709-4C72-9B28-304A1B2839F9}"/>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97" name="Rectangle 96">
            <a:extLst>
              <a:ext uri="{FF2B5EF4-FFF2-40B4-BE49-F238E27FC236}">
                <a16:creationId xmlns:a16="http://schemas.microsoft.com/office/drawing/2014/main" id="{BA296F76-B509-4B79-8202-19B58FCDA2E7}"/>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98" name="Rectangle 97">
            <a:extLst>
              <a:ext uri="{FF2B5EF4-FFF2-40B4-BE49-F238E27FC236}">
                <a16:creationId xmlns:a16="http://schemas.microsoft.com/office/drawing/2014/main" id="{71AECABF-D436-4B86-8259-1F413C91F407}"/>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99" name="Rectangle 98">
            <a:extLst>
              <a:ext uri="{FF2B5EF4-FFF2-40B4-BE49-F238E27FC236}">
                <a16:creationId xmlns:a16="http://schemas.microsoft.com/office/drawing/2014/main" id="{3A9B0810-C8F2-4E72-AFC5-803E19A59A84}"/>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00" name="Rectangle 99">
            <a:extLst>
              <a:ext uri="{FF2B5EF4-FFF2-40B4-BE49-F238E27FC236}">
                <a16:creationId xmlns:a16="http://schemas.microsoft.com/office/drawing/2014/main" id="{53771051-59C9-4171-BC30-6BF41C959B0C}"/>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01" name="Rectangle 100">
            <a:extLst>
              <a:ext uri="{FF2B5EF4-FFF2-40B4-BE49-F238E27FC236}">
                <a16:creationId xmlns:a16="http://schemas.microsoft.com/office/drawing/2014/main" id="{C8CB1837-6D2A-4DBF-8471-AF2D55465568}"/>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5" name="Slide Number Placeholder 4">
            <a:extLst>
              <a:ext uri="{FF2B5EF4-FFF2-40B4-BE49-F238E27FC236}">
                <a16:creationId xmlns:a16="http://schemas.microsoft.com/office/drawing/2014/main" id="{0530A2D5-ACD0-4A23-976E-4EA16A5DFEC9}"/>
              </a:ext>
            </a:extLst>
          </p:cNvPr>
          <p:cNvSpPr>
            <a:spLocks noGrp="1"/>
          </p:cNvSpPr>
          <p:nvPr>
            <p:ph type="sldNum" sz="quarter" idx="12"/>
          </p:nvPr>
        </p:nvSpPr>
        <p:spPr/>
        <p:txBody>
          <a:bodyPr/>
          <a:lstStyle/>
          <a:p>
            <a:fld id="{330EA680-D336-4FF7-8B7A-9848BB0A1C32}" type="slidenum">
              <a:rPr lang="en-US" smtClean="0"/>
              <a:t>70</a:t>
            </a:fld>
            <a:endParaRPr lang="en-US"/>
          </a:p>
        </p:txBody>
      </p:sp>
      <p:sp>
        <p:nvSpPr>
          <p:cNvPr id="74" name="Title 1">
            <a:extLst>
              <a:ext uri="{FF2B5EF4-FFF2-40B4-BE49-F238E27FC236}">
                <a16:creationId xmlns:a16="http://schemas.microsoft.com/office/drawing/2014/main" id="{D3443251-9EB2-4DCA-99F6-75117DEC4AF5}"/>
              </a:ext>
            </a:extLst>
          </p:cNvPr>
          <p:cNvSpPr txBox="1">
            <a:spLocks/>
          </p:cNvSpPr>
          <p:nvPr/>
        </p:nvSpPr>
        <p:spPr>
          <a:xfrm>
            <a:off x="772294" y="4632458"/>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36 Motion flow of alternative design.</a:t>
            </a:r>
            <a:endParaRPr lang="en-MY" sz="1600"/>
          </a:p>
        </p:txBody>
      </p:sp>
    </p:spTree>
    <p:extLst>
      <p:ext uri="{BB962C8B-B14F-4D97-AF65-F5344CB8AC3E}">
        <p14:creationId xmlns:p14="http://schemas.microsoft.com/office/powerpoint/2010/main" val="1699070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C94E936B-AA2D-467D-A555-D569A773CB2F}"/>
              </a:ext>
            </a:extLst>
          </p:cNvPr>
          <p:cNvGrpSpPr/>
          <p:nvPr/>
        </p:nvGrpSpPr>
        <p:grpSpPr>
          <a:xfrm>
            <a:off x="5485389" y="2241401"/>
            <a:ext cx="1258978" cy="1259982"/>
            <a:chOff x="5287721" y="2888913"/>
            <a:chExt cx="1624055" cy="1619976"/>
          </a:xfrm>
        </p:grpSpPr>
        <p:sp>
          <p:nvSpPr>
            <p:cNvPr id="65" name="Rectangle 64">
              <a:extLst>
                <a:ext uri="{FF2B5EF4-FFF2-40B4-BE49-F238E27FC236}">
                  <a16:creationId xmlns:a16="http://schemas.microsoft.com/office/drawing/2014/main" id="{41E4BFDB-5645-456E-B7F4-234EF5E845DD}"/>
                </a:ext>
              </a:extLst>
            </p:cNvPr>
            <p:cNvSpPr/>
            <p:nvPr/>
          </p:nvSpPr>
          <p:spPr>
            <a:xfrm>
              <a:off x="5287722" y="2888913"/>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6" name="Rectangle 65">
              <a:extLst>
                <a:ext uri="{FF2B5EF4-FFF2-40B4-BE49-F238E27FC236}">
                  <a16:creationId xmlns:a16="http://schemas.microsoft.com/office/drawing/2014/main" id="{0205941A-4A7B-4FE0-B034-FA1E7D5CA1B2}"/>
                </a:ext>
              </a:extLst>
            </p:cNvPr>
            <p:cNvSpPr/>
            <p:nvPr/>
          </p:nvSpPr>
          <p:spPr>
            <a:xfrm>
              <a:off x="6099516" y="2888913"/>
              <a:ext cx="812260" cy="809989"/>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7" name="Rectangle 66">
              <a:extLst>
                <a:ext uri="{FF2B5EF4-FFF2-40B4-BE49-F238E27FC236}">
                  <a16:creationId xmlns:a16="http://schemas.microsoft.com/office/drawing/2014/main" id="{09147DA5-48C1-4FE5-B98C-3C252259F1D0}"/>
                </a:ext>
              </a:extLst>
            </p:cNvPr>
            <p:cNvSpPr/>
            <p:nvPr/>
          </p:nvSpPr>
          <p:spPr>
            <a:xfrm>
              <a:off x="5287721"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8" name="Rectangle 67">
              <a:extLst>
                <a:ext uri="{FF2B5EF4-FFF2-40B4-BE49-F238E27FC236}">
                  <a16:creationId xmlns:a16="http://schemas.microsoft.com/office/drawing/2014/main" id="{976EC60C-2B11-4D1D-87D9-66F63C716E92}"/>
                </a:ext>
              </a:extLst>
            </p:cNvPr>
            <p:cNvSpPr/>
            <p:nvPr/>
          </p:nvSpPr>
          <p:spPr>
            <a:xfrm>
              <a:off x="6099515"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grpSp>
      <p:sp>
        <p:nvSpPr>
          <p:cNvPr id="3" name="Rectangle 2">
            <a:extLst>
              <a:ext uri="{FF2B5EF4-FFF2-40B4-BE49-F238E27FC236}">
                <a16:creationId xmlns:a16="http://schemas.microsoft.com/office/drawing/2014/main" id="{E0815337-9778-4131-8848-FBCFAA12E1F9}"/>
              </a:ext>
            </a:extLst>
          </p:cNvPr>
          <p:cNvSpPr/>
          <p:nvPr/>
        </p:nvSpPr>
        <p:spPr>
          <a:xfrm>
            <a:off x="3600000" y="144000"/>
            <a:ext cx="5039926"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 name="Rectangle 7">
            <a:extLst>
              <a:ext uri="{FF2B5EF4-FFF2-40B4-BE49-F238E27FC236}">
                <a16:creationId xmlns:a16="http://schemas.microsoft.com/office/drawing/2014/main" id="{509947D2-D15E-4A3A-AA88-8D534CBC02C5}"/>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9" name="Rectangle 8">
            <a:extLst>
              <a:ext uri="{FF2B5EF4-FFF2-40B4-BE49-F238E27FC236}">
                <a16:creationId xmlns:a16="http://schemas.microsoft.com/office/drawing/2014/main" id="{19B89380-AF9D-4DF6-BD50-230B4864A0A8}"/>
              </a:ext>
            </a:extLst>
          </p:cNvPr>
          <p:cNvSpPr/>
          <p:nvPr/>
        </p:nvSpPr>
        <p:spPr>
          <a:xfrm>
            <a:off x="3600000"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 name="Rectangle 9">
            <a:extLst>
              <a:ext uri="{FF2B5EF4-FFF2-40B4-BE49-F238E27FC236}">
                <a16:creationId xmlns:a16="http://schemas.microsoft.com/office/drawing/2014/main" id="{40FEE7A1-AE52-4289-8515-6D4278F37FC2}"/>
              </a:ext>
            </a:extLst>
          </p:cNvPr>
          <p:cNvSpPr/>
          <p:nvPr/>
        </p:nvSpPr>
        <p:spPr>
          <a:xfrm>
            <a:off x="3600000"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 name="Rectangle 10">
            <a:extLst>
              <a:ext uri="{FF2B5EF4-FFF2-40B4-BE49-F238E27FC236}">
                <a16:creationId xmlns:a16="http://schemas.microsoft.com/office/drawing/2014/main" id="{6073F304-A65A-4303-B1F4-3993FE5421E4}"/>
              </a:ext>
            </a:extLst>
          </p:cNvPr>
          <p:cNvSpPr/>
          <p:nvPr/>
        </p:nvSpPr>
        <p:spPr>
          <a:xfrm>
            <a:off x="8136007"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2" name="Rectangle 11">
            <a:extLst>
              <a:ext uri="{FF2B5EF4-FFF2-40B4-BE49-F238E27FC236}">
                <a16:creationId xmlns:a16="http://schemas.microsoft.com/office/drawing/2014/main" id="{42EA45B0-EA5C-4005-9DC7-A7870DABDAB8}"/>
              </a:ext>
            </a:extLst>
          </p:cNvPr>
          <p:cNvSpPr/>
          <p:nvPr/>
        </p:nvSpPr>
        <p:spPr>
          <a:xfrm>
            <a:off x="8136007"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3" name="Rectangle 12">
            <a:extLst>
              <a:ext uri="{FF2B5EF4-FFF2-40B4-BE49-F238E27FC236}">
                <a16:creationId xmlns:a16="http://schemas.microsoft.com/office/drawing/2014/main" id="{C02F83BD-FD15-4375-A494-4B3313F9C7F1}"/>
              </a:ext>
            </a:extLst>
          </p:cNvPr>
          <p:cNvSpPr/>
          <p:nvPr/>
        </p:nvSpPr>
        <p:spPr>
          <a:xfrm>
            <a:off x="3600074" y="3504025"/>
            <a:ext cx="5039926"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4" name="Rectangle 13">
            <a:extLst>
              <a:ext uri="{FF2B5EF4-FFF2-40B4-BE49-F238E27FC236}">
                <a16:creationId xmlns:a16="http://schemas.microsoft.com/office/drawing/2014/main" id="{2C1C65CF-2796-4BAA-86C3-17F57A08027A}"/>
              </a:ext>
            </a:extLst>
          </p:cNvPr>
          <p:cNvSpPr/>
          <p:nvPr/>
        </p:nvSpPr>
        <p:spPr>
          <a:xfrm>
            <a:off x="4103993"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5" name="Rectangle 14">
            <a:extLst>
              <a:ext uri="{FF2B5EF4-FFF2-40B4-BE49-F238E27FC236}">
                <a16:creationId xmlns:a16="http://schemas.microsoft.com/office/drawing/2014/main" id="{009E6B21-4115-40AB-8A0D-67DC5C2704E2}"/>
              </a:ext>
            </a:extLst>
          </p:cNvPr>
          <p:cNvSpPr/>
          <p:nvPr/>
        </p:nvSpPr>
        <p:spPr>
          <a:xfrm>
            <a:off x="6749991"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6" name="Rectangle 15">
            <a:extLst>
              <a:ext uri="{FF2B5EF4-FFF2-40B4-BE49-F238E27FC236}">
                <a16:creationId xmlns:a16="http://schemas.microsoft.com/office/drawing/2014/main" id="{356F409B-EFE1-4911-ACF8-E5F92024CFE0}"/>
              </a:ext>
            </a:extLst>
          </p:cNvPr>
          <p:cNvSpPr/>
          <p:nvPr/>
        </p:nvSpPr>
        <p:spPr>
          <a:xfrm>
            <a:off x="5490009" y="1907936"/>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7" name="Rectangle 16">
            <a:extLst>
              <a:ext uri="{FF2B5EF4-FFF2-40B4-BE49-F238E27FC236}">
                <a16:creationId xmlns:a16="http://schemas.microsoft.com/office/drawing/2014/main" id="{33F9DCB9-5EEB-4684-A950-E27F2AD9D229}"/>
              </a:ext>
            </a:extLst>
          </p:cNvPr>
          <p:cNvSpPr/>
          <p:nvPr/>
        </p:nvSpPr>
        <p:spPr>
          <a:xfrm>
            <a:off x="6119926" y="1907936"/>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8" name="Rectangle 17">
            <a:extLst>
              <a:ext uri="{FF2B5EF4-FFF2-40B4-BE49-F238E27FC236}">
                <a16:creationId xmlns:a16="http://schemas.microsoft.com/office/drawing/2014/main" id="{C1E3C3A0-E5CF-4157-83B9-9A653354A346}"/>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9" name="Rectangle 18">
            <a:extLst>
              <a:ext uri="{FF2B5EF4-FFF2-40B4-BE49-F238E27FC236}">
                <a16:creationId xmlns:a16="http://schemas.microsoft.com/office/drawing/2014/main" id="{B1E77C3D-DE51-4496-9267-75453A47F8F6}"/>
              </a:ext>
            </a:extLst>
          </p:cNvPr>
          <p:cNvSpPr/>
          <p:nvPr/>
        </p:nvSpPr>
        <p:spPr>
          <a:xfrm>
            <a:off x="6119926"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20" name="Oval 19">
            <a:extLst>
              <a:ext uri="{FF2B5EF4-FFF2-40B4-BE49-F238E27FC236}">
                <a16:creationId xmlns:a16="http://schemas.microsoft.com/office/drawing/2014/main" id="{6560AB68-938B-495E-B245-E6F02623B235}"/>
              </a:ext>
            </a:extLst>
          </p:cNvPr>
          <p:cNvSpPr/>
          <p:nvPr/>
        </p:nvSpPr>
        <p:spPr>
          <a:xfrm>
            <a:off x="5716628" y="2264932"/>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21" name="Oval 20">
            <a:extLst>
              <a:ext uri="{FF2B5EF4-FFF2-40B4-BE49-F238E27FC236}">
                <a16:creationId xmlns:a16="http://schemas.microsoft.com/office/drawing/2014/main" id="{1F1285B9-F600-4046-9FC4-7A21490AEBC6}"/>
              </a:ext>
            </a:extLst>
          </p:cNvPr>
          <p:cNvSpPr/>
          <p:nvPr/>
        </p:nvSpPr>
        <p:spPr>
          <a:xfrm>
            <a:off x="5716628" y="3314953"/>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32" name="Oval 31">
            <a:extLst>
              <a:ext uri="{FF2B5EF4-FFF2-40B4-BE49-F238E27FC236}">
                <a16:creationId xmlns:a16="http://schemas.microsoft.com/office/drawing/2014/main" id="{0C90F094-C7A2-48EE-8165-CC68E8679447}"/>
              </a:ext>
            </a:extLst>
          </p:cNvPr>
          <p:cNvSpPr/>
          <p:nvPr/>
        </p:nvSpPr>
        <p:spPr>
          <a:xfrm>
            <a:off x="6346481" y="226524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nvGrpSpPr>
          <p:cNvPr id="54" name="Group 53">
            <a:extLst>
              <a:ext uri="{FF2B5EF4-FFF2-40B4-BE49-F238E27FC236}">
                <a16:creationId xmlns:a16="http://schemas.microsoft.com/office/drawing/2014/main" id="{B39E7936-73C8-4420-BC11-337267DF19F5}"/>
              </a:ext>
            </a:extLst>
          </p:cNvPr>
          <p:cNvGrpSpPr/>
          <p:nvPr/>
        </p:nvGrpSpPr>
        <p:grpSpPr>
          <a:xfrm>
            <a:off x="5309066" y="3463656"/>
            <a:ext cx="986665" cy="1145017"/>
            <a:chOff x="20573866" y="10539087"/>
            <a:chExt cx="8457268" cy="9814579"/>
          </a:xfrm>
        </p:grpSpPr>
        <p:grpSp>
          <p:nvGrpSpPr>
            <p:cNvPr id="55" name="Group 54">
              <a:extLst>
                <a:ext uri="{FF2B5EF4-FFF2-40B4-BE49-F238E27FC236}">
                  <a16:creationId xmlns:a16="http://schemas.microsoft.com/office/drawing/2014/main" id="{59F6BD5D-8AA6-4D94-9C8E-E479146604A5}"/>
                </a:ext>
              </a:extLst>
            </p:cNvPr>
            <p:cNvGrpSpPr/>
            <p:nvPr/>
          </p:nvGrpSpPr>
          <p:grpSpPr>
            <a:xfrm>
              <a:off x="20573866" y="10539087"/>
              <a:ext cx="8457268" cy="9814579"/>
              <a:chOff x="11631907" y="10500551"/>
              <a:chExt cx="8457268" cy="9814579"/>
            </a:xfrm>
          </p:grpSpPr>
          <p:grpSp>
            <p:nvGrpSpPr>
              <p:cNvPr id="64" name="Group 63">
                <a:extLst>
                  <a:ext uri="{FF2B5EF4-FFF2-40B4-BE49-F238E27FC236}">
                    <a16:creationId xmlns:a16="http://schemas.microsoft.com/office/drawing/2014/main" id="{77ADF03E-FF3D-497F-B725-E1C038C22223}"/>
                  </a:ext>
                </a:extLst>
              </p:cNvPr>
              <p:cNvGrpSpPr/>
              <p:nvPr/>
            </p:nvGrpSpPr>
            <p:grpSpPr>
              <a:xfrm>
                <a:off x="11631907" y="10500551"/>
                <a:ext cx="8457268" cy="9077067"/>
                <a:chOff x="15406716" y="1659020"/>
                <a:chExt cx="8457268" cy="9077067"/>
              </a:xfrm>
            </p:grpSpPr>
            <p:sp>
              <p:nvSpPr>
                <p:cNvPr id="91" name="Rectangle 90">
                  <a:extLst>
                    <a:ext uri="{FF2B5EF4-FFF2-40B4-BE49-F238E27FC236}">
                      <a16:creationId xmlns:a16="http://schemas.microsoft.com/office/drawing/2014/main" id="{4E945DD1-2CA5-4C2E-9738-36F52CE2D2DD}"/>
                    </a:ext>
                  </a:extLst>
                </p:cNvPr>
                <p:cNvSpPr/>
                <p:nvPr/>
              </p:nvSpPr>
              <p:spPr>
                <a:xfrm>
                  <a:off x="16305350" y="2096087"/>
                  <a:ext cx="6660000" cy="8640000"/>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t" anchorCtr="0"/>
                <a:lstStyle/>
                <a:p>
                  <a:endParaRPr lang="en-GB" sz="286"/>
                </a:p>
              </p:txBody>
            </p:sp>
            <p:sp>
              <p:nvSpPr>
                <p:cNvPr id="92" name="Rectangle 91">
                  <a:extLst>
                    <a:ext uri="{FF2B5EF4-FFF2-40B4-BE49-F238E27FC236}">
                      <a16:creationId xmlns:a16="http://schemas.microsoft.com/office/drawing/2014/main" id="{D23188F6-E5C5-42AB-9919-F8AD31AA6A4A}"/>
                    </a:ext>
                  </a:extLst>
                </p:cNvPr>
                <p:cNvSpPr/>
                <p:nvPr/>
              </p:nvSpPr>
              <p:spPr>
                <a:xfrm flipH="1">
                  <a:off x="21761344" y="2553027"/>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93" name="Rectangle 92">
                  <a:extLst>
                    <a:ext uri="{FF2B5EF4-FFF2-40B4-BE49-F238E27FC236}">
                      <a16:creationId xmlns:a16="http://schemas.microsoft.com/office/drawing/2014/main" id="{CBC63707-675D-436B-9336-D4A93459A34D}"/>
                    </a:ext>
                  </a:extLst>
                </p:cNvPr>
                <p:cNvSpPr/>
                <p:nvPr/>
              </p:nvSpPr>
              <p:spPr>
                <a:xfrm>
                  <a:off x="15406716"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94" name="Rectangle 93">
                  <a:extLst>
                    <a:ext uri="{FF2B5EF4-FFF2-40B4-BE49-F238E27FC236}">
                      <a16:creationId xmlns:a16="http://schemas.microsoft.com/office/drawing/2014/main" id="{C6044156-5105-4BF3-A8E5-D37D43DB5EA1}"/>
                    </a:ext>
                  </a:extLst>
                </p:cNvPr>
                <p:cNvSpPr/>
                <p:nvPr/>
              </p:nvSpPr>
              <p:spPr>
                <a:xfrm flipH="1">
                  <a:off x="23143984"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95" name="Diamond 94">
                  <a:extLst>
                    <a:ext uri="{FF2B5EF4-FFF2-40B4-BE49-F238E27FC236}">
                      <a16:creationId xmlns:a16="http://schemas.microsoft.com/office/drawing/2014/main" id="{9A3BD799-5642-4817-B470-9C7A01D5B3BA}"/>
                    </a:ext>
                  </a:extLst>
                </p:cNvPr>
                <p:cNvSpPr/>
                <p:nvPr/>
              </p:nvSpPr>
              <p:spPr>
                <a:xfrm>
                  <a:off x="18735350" y="4690307"/>
                  <a:ext cx="1800000" cy="1800000"/>
                </a:xfrm>
                <a:prstGeom prst="diamond">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96" name="Rectangle: Rounded Corners 95">
                  <a:extLst>
                    <a:ext uri="{FF2B5EF4-FFF2-40B4-BE49-F238E27FC236}">
                      <a16:creationId xmlns:a16="http://schemas.microsoft.com/office/drawing/2014/main" id="{89246050-73D7-4A6A-BFA5-AA5A47B0A3F1}"/>
                    </a:ext>
                  </a:extLst>
                </p:cNvPr>
                <p:cNvSpPr/>
                <p:nvPr/>
              </p:nvSpPr>
              <p:spPr>
                <a:xfrm rot="5400000" flipH="1">
                  <a:off x="21392935" y="316272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grpSp>
              <p:nvGrpSpPr>
                <p:cNvPr id="97" name="Group 96">
                  <a:extLst>
                    <a:ext uri="{FF2B5EF4-FFF2-40B4-BE49-F238E27FC236}">
                      <a16:creationId xmlns:a16="http://schemas.microsoft.com/office/drawing/2014/main" id="{722A6937-FD65-45C2-BDF7-1F72456D401D}"/>
                    </a:ext>
                  </a:extLst>
                </p:cNvPr>
                <p:cNvGrpSpPr/>
                <p:nvPr/>
              </p:nvGrpSpPr>
              <p:grpSpPr>
                <a:xfrm>
                  <a:off x="16450494" y="2553027"/>
                  <a:ext cx="1050673" cy="2049380"/>
                  <a:chOff x="22764621" y="21325513"/>
                  <a:chExt cx="1050673" cy="2049380"/>
                </a:xfrm>
              </p:grpSpPr>
              <p:sp>
                <p:nvSpPr>
                  <p:cNvPr id="112" name="Rectangle: Rounded Corners 111">
                    <a:extLst>
                      <a:ext uri="{FF2B5EF4-FFF2-40B4-BE49-F238E27FC236}">
                        <a16:creationId xmlns:a16="http://schemas.microsoft.com/office/drawing/2014/main" id="{252412C3-767C-4174-B856-FC39196E3249}"/>
                      </a:ext>
                    </a:extLst>
                  </p:cNvPr>
                  <p:cNvSpPr/>
                  <p:nvPr/>
                </p:nvSpPr>
                <p:spPr>
                  <a:xfrm rot="5400000" flipH="1">
                    <a:off x="22396212" y="21935211"/>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3" name="Rectangle 112">
                    <a:extLst>
                      <a:ext uri="{FF2B5EF4-FFF2-40B4-BE49-F238E27FC236}">
                        <a16:creationId xmlns:a16="http://schemas.microsoft.com/office/drawing/2014/main" id="{4259A2A0-F9B3-47E7-B3BE-9A54865082BF}"/>
                      </a:ext>
                    </a:extLst>
                  </p:cNvPr>
                  <p:cNvSpPr/>
                  <p:nvPr/>
                </p:nvSpPr>
                <p:spPr>
                  <a:xfrm flipH="1">
                    <a:off x="22764621" y="21325513"/>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98" name="Oval 97">
                  <a:extLst>
                    <a:ext uri="{FF2B5EF4-FFF2-40B4-BE49-F238E27FC236}">
                      <a16:creationId xmlns:a16="http://schemas.microsoft.com/office/drawing/2014/main" id="{C59FB3C4-9D0B-47D7-AE0E-20A196BD74BB}"/>
                    </a:ext>
                  </a:extLst>
                </p:cNvPr>
                <p:cNvSpPr/>
                <p:nvPr/>
              </p:nvSpPr>
              <p:spPr>
                <a:xfrm>
                  <a:off x="22041388" y="3342725"/>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sp>
              <p:nvSpPr>
                <p:cNvPr id="99" name="Rectangle 98">
                  <a:extLst>
                    <a:ext uri="{FF2B5EF4-FFF2-40B4-BE49-F238E27FC236}">
                      <a16:creationId xmlns:a16="http://schemas.microsoft.com/office/drawing/2014/main" id="{044F7E3B-2EC3-4CFF-865E-0836B68479D6}"/>
                    </a:ext>
                  </a:extLst>
                </p:cNvPr>
                <p:cNvSpPr/>
                <p:nvPr/>
              </p:nvSpPr>
              <p:spPr>
                <a:xfrm flipH="1">
                  <a:off x="16450494" y="2540801"/>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100" name="Rectangle: Rounded Corners 99">
                  <a:extLst>
                    <a:ext uri="{FF2B5EF4-FFF2-40B4-BE49-F238E27FC236}">
                      <a16:creationId xmlns:a16="http://schemas.microsoft.com/office/drawing/2014/main" id="{68614BB1-7160-4E95-BB8C-B354C2C52365}"/>
                    </a:ext>
                  </a:extLst>
                </p:cNvPr>
                <p:cNvSpPr/>
                <p:nvPr/>
              </p:nvSpPr>
              <p:spPr>
                <a:xfrm rot="5400000" flipH="1">
                  <a:off x="16082085" y="3150499"/>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sp>
              <p:nvSpPr>
                <p:cNvPr id="101" name="Oval 100">
                  <a:extLst>
                    <a:ext uri="{FF2B5EF4-FFF2-40B4-BE49-F238E27FC236}">
                      <a16:creationId xmlns:a16="http://schemas.microsoft.com/office/drawing/2014/main" id="{527C0CF3-9C1B-46D1-9CF0-4873023A12D3}"/>
                    </a:ext>
                  </a:extLst>
                </p:cNvPr>
                <p:cNvSpPr/>
                <p:nvPr/>
              </p:nvSpPr>
              <p:spPr>
                <a:xfrm>
                  <a:off x="16730538" y="3330499"/>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grpSp>
              <p:nvGrpSpPr>
                <p:cNvPr id="102" name="Group 101">
                  <a:extLst>
                    <a:ext uri="{FF2B5EF4-FFF2-40B4-BE49-F238E27FC236}">
                      <a16:creationId xmlns:a16="http://schemas.microsoft.com/office/drawing/2014/main" id="{3EA71BBD-1DFC-4BEA-A624-C32EADD185DF}"/>
                    </a:ext>
                  </a:extLst>
                </p:cNvPr>
                <p:cNvGrpSpPr/>
                <p:nvPr/>
              </p:nvGrpSpPr>
              <p:grpSpPr>
                <a:xfrm rot="16200000">
                  <a:off x="16489987" y="3198559"/>
                  <a:ext cx="3511077" cy="432000"/>
                  <a:chOff x="15578538" y="14203593"/>
                  <a:chExt cx="3511077" cy="432000"/>
                </a:xfrm>
              </p:grpSpPr>
              <p:sp>
                <p:nvSpPr>
                  <p:cNvPr id="109" name="Rectangle 108">
                    <a:extLst>
                      <a:ext uri="{FF2B5EF4-FFF2-40B4-BE49-F238E27FC236}">
                        <a16:creationId xmlns:a16="http://schemas.microsoft.com/office/drawing/2014/main" id="{7C5EF763-979D-44B9-8764-B17D5B03B40D}"/>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110" name="Oval 109">
                    <a:extLst>
                      <a:ext uri="{FF2B5EF4-FFF2-40B4-BE49-F238E27FC236}">
                        <a16:creationId xmlns:a16="http://schemas.microsoft.com/office/drawing/2014/main" id="{D61BD3BC-00D5-4F84-9320-F8DAEB912F63}"/>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111" name="Rectangle 110">
                    <a:extLst>
                      <a:ext uri="{FF2B5EF4-FFF2-40B4-BE49-F238E27FC236}">
                        <a16:creationId xmlns:a16="http://schemas.microsoft.com/office/drawing/2014/main" id="{E0A5A810-DC59-49A0-B565-4A52695EF2E8}"/>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grpSp>
              <p:nvGrpSpPr>
                <p:cNvPr id="103" name="Group 102">
                  <a:extLst>
                    <a:ext uri="{FF2B5EF4-FFF2-40B4-BE49-F238E27FC236}">
                      <a16:creationId xmlns:a16="http://schemas.microsoft.com/office/drawing/2014/main" id="{D8B32F39-D775-4A56-A1C9-D546AACF81C0}"/>
                    </a:ext>
                  </a:extLst>
                </p:cNvPr>
                <p:cNvGrpSpPr/>
                <p:nvPr/>
              </p:nvGrpSpPr>
              <p:grpSpPr>
                <a:xfrm rot="5400000">
                  <a:off x="19268292" y="7513308"/>
                  <a:ext cx="3511077" cy="432000"/>
                  <a:chOff x="15578538" y="14203593"/>
                  <a:chExt cx="3511077" cy="432000"/>
                </a:xfrm>
              </p:grpSpPr>
              <p:sp>
                <p:nvSpPr>
                  <p:cNvPr id="106" name="Rectangle 105">
                    <a:extLst>
                      <a:ext uri="{FF2B5EF4-FFF2-40B4-BE49-F238E27FC236}">
                        <a16:creationId xmlns:a16="http://schemas.microsoft.com/office/drawing/2014/main" id="{F2D90DD9-504E-4427-BE00-CDF3D5DCD1DC}"/>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107" name="Oval 106">
                    <a:extLst>
                      <a:ext uri="{FF2B5EF4-FFF2-40B4-BE49-F238E27FC236}">
                        <a16:creationId xmlns:a16="http://schemas.microsoft.com/office/drawing/2014/main" id="{B21FFF73-D363-460B-894F-4CA90DF4CF7E}"/>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108" name="Rectangle 107">
                    <a:extLst>
                      <a:ext uri="{FF2B5EF4-FFF2-40B4-BE49-F238E27FC236}">
                        <a16:creationId xmlns:a16="http://schemas.microsoft.com/office/drawing/2014/main" id="{FC6A9537-E3D0-46AE-9D67-0A825E3541D4}"/>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104" name="Rectangle 103">
                  <a:extLst>
                    <a:ext uri="{FF2B5EF4-FFF2-40B4-BE49-F238E27FC236}">
                      <a16:creationId xmlns:a16="http://schemas.microsoft.com/office/drawing/2014/main" id="{0DE8BA2D-DED0-4334-9763-AA971E93B812}"/>
                    </a:ext>
                  </a:extLst>
                </p:cNvPr>
                <p:cNvSpPr/>
                <p:nvPr/>
              </p:nvSpPr>
              <p:spPr>
                <a:xfrm>
                  <a:off x="18511885"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05" name="Rectangle 104">
                  <a:extLst>
                    <a:ext uri="{FF2B5EF4-FFF2-40B4-BE49-F238E27FC236}">
                      <a16:creationId xmlns:a16="http://schemas.microsoft.com/office/drawing/2014/main" id="{66CE70A3-2FC1-42B5-9178-6DCABE0F5590}"/>
                    </a:ext>
                  </a:extLst>
                </p:cNvPr>
                <p:cNvSpPr/>
                <p:nvPr/>
              </p:nvSpPr>
              <p:spPr>
                <a:xfrm>
                  <a:off x="20649470"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74" name="Rectangle 73">
                <a:extLst>
                  <a:ext uri="{FF2B5EF4-FFF2-40B4-BE49-F238E27FC236}">
                    <a16:creationId xmlns:a16="http://schemas.microsoft.com/office/drawing/2014/main" id="{DFB869F1-0CF0-48E5-8699-FB4DCF237CE9}"/>
                  </a:ext>
                </a:extLst>
              </p:cNvPr>
              <p:cNvSpPr/>
              <p:nvPr/>
            </p:nvSpPr>
            <p:spPr>
              <a:xfrm>
                <a:off x="12822647"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79" name="Rectangle 78">
                <a:extLst>
                  <a:ext uri="{FF2B5EF4-FFF2-40B4-BE49-F238E27FC236}">
                    <a16:creationId xmlns:a16="http://schemas.microsoft.com/office/drawing/2014/main" id="{02639369-52E5-447F-A037-DB165FD4006D}"/>
                  </a:ext>
                </a:extLst>
              </p:cNvPr>
              <p:cNvSpPr/>
              <p:nvPr/>
            </p:nvSpPr>
            <p:spPr>
              <a:xfrm>
                <a:off x="17832943"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62" name="Rectangle 61">
              <a:extLst>
                <a:ext uri="{FF2B5EF4-FFF2-40B4-BE49-F238E27FC236}">
                  <a16:creationId xmlns:a16="http://schemas.microsoft.com/office/drawing/2014/main" id="{B2228F48-8CDB-4021-A7C0-987EF22F8AD4}"/>
                </a:ext>
              </a:extLst>
            </p:cNvPr>
            <p:cNvSpPr/>
            <p:nvPr/>
          </p:nvSpPr>
          <p:spPr>
            <a:xfrm flipH="1">
              <a:off x="2811678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63" name="Rectangle 62">
              <a:extLst>
                <a:ext uri="{FF2B5EF4-FFF2-40B4-BE49-F238E27FC236}">
                  <a16:creationId xmlns:a16="http://schemas.microsoft.com/office/drawing/2014/main" id="{1AD4504F-C665-4DCD-B7BB-1A5EAF35FCC8}"/>
                </a:ext>
              </a:extLst>
            </p:cNvPr>
            <p:cNvSpPr/>
            <p:nvPr/>
          </p:nvSpPr>
          <p:spPr>
            <a:xfrm flipH="1">
              <a:off x="2128926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grpSp>
      <p:sp>
        <p:nvSpPr>
          <p:cNvPr id="69" name="Oval 68">
            <a:extLst>
              <a:ext uri="{FF2B5EF4-FFF2-40B4-BE49-F238E27FC236}">
                <a16:creationId xmlns:a16="http://schemas.microsoft.com/office/drawing/2014/main" id="{847E8992-0D15-4187-8253-56057E3F9FAC}"/>
              </a:ext>
            </a:extLst>
          </p:cNvPr>
          <p:cNvSpPr/>
          <p:nvPr/>
        </p:nvSpPr>
        <p:spPr>
          <a:xfrm>
            <a:off x="6346481" y="3314953"/>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56" name="TextBox 55">
            <a:extLst>
              <a:ext uri="{FF2B5EF4-FFF2-40B4-BE49-F238E27FC236}">
                <a16:creationId xmlns:a16="http://schemas.microsoft.com/office/drawing/2014/main" id="{B0010FB1-4BD9-40A3-9C91-C3E68A652CEE}"/>
              </a:ext>
            </a:extLst>
          </p:cNvPr>
          <p:cNvSpPr txBox="1"/>
          <p:nvPr/>
        </p:nvSpPr>
        <p:spPr>
          <a:xfrm>
            <a:off x="450333" y="391378"/>
            <a:ext cx="4877041" cy="1200329"/>
          </a:xfrm>
          <a:prstGeom prst="rect">
            <a:avLst/>
          </a:prstGeom>
          <a:noFill/>
        </p:spPr>
        <p:txBody>
          <a:bodyPr wrap="square">
            <a:spAutoFit/>
          </a:bodyPr>
          <a:lstStyle/>
          <a:p>
            <a:r>
              <a:rPr lang="en-US" sz="2400">
                <a:solidFill>
                  <a:srgbClr val="0000FF"/>
                </a:solidFill>
              </a:rPr>
              <a:t>Point turning</a:t>
            </a:r>
          </a:p>
          <a:p>
            <a:r>
              <a:rPr lang="en-US" sz="2400">
                <a:solidFill>
                  <a:srgbClr val="0000FF"/>
                </a:solidFill>
                <a:sym typeface="Symbol" panose="05050102010706020507" pitchFamily="18" charset="2"/>
              </a:rPr>
              <a:t> </a:t>
            </a:r>
            <a:r>
              <a:rPr lang="en-US" sz="2400">
                <a:solidFill>
                  <a:srgbClr val="0000FF"/>
                </a:solidFill>
              </a:rPr>
              <a:t>Alignment / reorientation needed</a:t>
            </a:r>
          </a:p>
          <a:p>
            <a:endParaRPr lang="en-US" sz="2400">
              <a:solidFill>
                <a:srgbClr val="FF0000"/>
              </a:solidFill>
            </a:endParaRPr>
          </a:p>
        </p:txBody>
      </p:sp>
      <p:sp>
        <p:nvSpPr>
          <p:cNvPr id="58" name="Rectangle 57">
            <a:extLst>
              <a:ext uri="{FF2B5EF4-FFF2-40B4-BE49-F238E27FC236}">
                <a16:creationId xmlns:a16="http://schemas.microsoft.com/office/drawing/2014/main" id="{05A35AB6-A2A6-4F44-A86A-C221FD013A57}"/>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9" name="Rectangle 58">
            <a:extLst>
              <a:ext uri="{FF2B5EF4-FFF2-40B4-BE49-F238E27FC236}">
                <a16:creationId xmlns:a16="http://schemas.microsoft.com/office/drawing/2014/main" id="{989F1318-CF9A-4923-9DAC-1399343E37E4}"/>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0" name="Rectangle 59">
            <a:extLst>
              <a:ext uri="{FF2B5EF4-FFF2-40B4-BE49-F238E27FC236}">
                <a16:creationId xmlns:a16="http://schemas.microsoft.com/office/drawing/2014/main" id="{DDA66CE1-192D-4964-A495-C60729D9A66C}"/>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0" name="Rectangle 69">
            <a:extLst>
              <a:ext uri="{FF2B5EF4-FFF2-40B4-BE49-F238E27FC236}">
                <a16:creationId xmlns:a16="http://schemas.microsoft.com/office/drawing/2014/main" id="{CB5F267E-54D1-4953-A576-03A464D1E1D8}"/>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71" name="Rectangle 70">
            <a:extLst>
              <a:ext uri="{FF2B5EF4-FFF2-40B4-BE49-F238E27FC236}">
                <a16:creationId xmlns:a16="http://schemas.microsoft.com/office/drawing/2014/main" id="{EBD2CAAE-24D7-4EB8-B724-CBFC2EFEBA3C}"/>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72" name="Rectangle 71">
            <a:extLst>
              <a:ext uri="{FF2B5EF4-FFF2-40B4-BE49-F238E27FC236}">
                <a16:creationId xmlns:a16="http://schemas.microsoft.com/office/drawing/2014/main" id="{A027638E-C85F-4497-9EE0-6472BF5E5F59}"/>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73" name="Rectangle 72">
            <a:extLst>
              <a:ext uri="{FF2B5EF4-FFF2-40B4-BE49-F238E27FC236}">
                <a16:creationId xmlns:a16="http://schemas.microsoft.com/office/drawing/2014/main" id="{BEA4D3A0-2D25-4B11-805B-519785271568}"/>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5" name="Rectangle 74">
            <a:extLst>
              <a:ext uri="{FF2B5EF4-FFF2-40B4-BE49-F238E27FC236}">
                <a16:creationId xmlns:a16="http://schemas.microsoft.com/office/drawing/2014/main" id="{891345F0-1BC3-4580-9F3C-511C8BD17B38}"/>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6" name="Rectangle 75">
            <a:extLst>
              <a:ext uri="{FF2B5EF4-FFF2-40B4-BE49-F238E27FC236}">
                <a16:creationId xmlns:a16="http://schemas.microsoft.com/office/drawing/2014/main" id="{42FEE209-601F-43FA-AE6F-DC3E9488C0F0}"/>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7" name="Rectangle 76">
            <a:extLst>
              <a:ext uri="{FF2B5EF4-FFF2-40B4-BE49-F238E27FC236}">
                <a16:creationId xmlns:a16="http://schemas.microsoft.com/office/drawing/2014/main" id="{C1DA42C9-A92C-4436-BC0A-761D151DF69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5" name="Slide Number Placeholder 4">
            <a:extLst>
              <a:ext uri="{FF2B5EF4-FFF2-40B4-BE49-F238E27FC236}">
                <a16:creationId xmlns:a16="http://schemas.microsoft.com/office/drawing/2014/main" id="{B08D16EA-7BEB-40A3-9483-E15101ABBDBB}"/>
              </a:ext>
            </a:extLst>
          </p:cNvPr>
          <p:cNvSpPr>
            <a:spLocks noGrp="1"/>
          </p:cNvSpPr>
          <p:nvPr>
            <p:ph type="sldNum" sz="quarter" idx="12"/>
          </p:nvPr>
        </p:nvSpPr>
        <p:spPr/>
        <p:txBody>
          <a:bodyPr/>
          <a:lstStyle/>
          <a:p>
            <a:fld id="{330EA680-D336-4FF7-8B7A-9848BB0A1C32}" type="slidenum">
              <a:rPr lang="en-US" smtClean="0"/>
              <a:t>71</a:t>
            </a:fld>
            <a:endParaRPr lang="en-US"/>
          </a:p>
        </p:txBody>
      </p:sp>
      <p:sp>
        <p:nvSpPr>
          <p:cNvPr id="78" name="Title 1">
            <a:extLst>
              <a:ext uri="{FF2B5EF4-FFF2-40B4-BE49-F238E27FC236}">
                <a16:creationId xmlns:a16="http://schemas.microsoft.com/office/drawing/2014/main" id="{EC224AD4-243A-4756-938C-D91BAB76F609}"/>
              </a:ext>
            </a:extLst>
          </p:cNvPr>
          <p:cNvSpPr txBox="1">
            <a:spLocks/>
          </p:cNvSpPr>
          <p:nvPr/>
        </p:nvSpPr>
        <p:spPr>
          <a:xfrm>
            <a:off x="772294" y="4632458"/>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36 Motion flow of alternative design.</a:t>
            </a:r>
            <a:endParaRPr lang="en-MY" sz="1600"/>
          </a:p>
        </p:txBody>
      </p:sp>
    </p:spTree>
    <p:extLst>
      <p:ext uri="{BB962C8B-B14F-4D97-AF65-F5344CB8AC3E}">
        <p14:creationId xmlns:p14="http://schemas.microsoft.com/office/powerpoint/2010/main" val="2055152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4E9FB5AD-06F8-4F26-AD1C-F49B412ABE72}"/>
              </a:ext>
            </a:extLst>
          </p:cNvPr>
          <p:cNvGrpSpPr/>
          <p:nvPr/>
        </p:nvGrpSpPr>
        <p:grpSpPr>
          <a:xfrm>
            <a:off x="5485389" y="2241401"/>
            <a:ext cx="1258978" cy="1259982"/>
            <a:chOff x="5287721" y="2888913"/>
            <a:chExt cx="1624055" cy="1619976"/>
          </a:xfrm>
        </p:grpSpPr>
        <p:sp>
          <p:nvSpPr>
            <p:cNvPr id="80" name="Rectangle 79">
              <a:extLst>
                <a:ext uri="{FF2B5EF4-FFF2-40B4-BE49-F238E27FC236}">
                  <a16:creationId xmlns:a16="http://schemas.microsoft.com/office/drawing/2014/main" id="{B243F685-8439-4BC7-B80F-A2508F2D56E8}"/>
                </a:ext>
              </a:extLst>
            </p:cNvPr>
            <p:cNvSpPr/>
            <p:nvPr/>
          </p:nvSpPr>
          <p:spPr>
            <a:xfrm>
              <a:off x="5287722" y="2888913"/>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81" name="Rectangle 80">
              <a:extLst>
                <a:ext uri="{FF2B5EF4-FFF2-40B4-BE49-F238E27FC236}">
                  <a16:creationId xmlns:a16="http://schemas.microsoft.com/office/drawing/2014/main" id="{19F46A39-13FB-48A7-A16B-DEA646CBCDCB}"/>
                </a:ext>
              </a:extLst>
            </p:cNvPr>
            <p:cNvSpPr/>
            <p:nvPr/>
          </p:nvSpPr>
          <p:spPr>
            <a:xfrm>
              <a:off x="6099516" y="2888913"/>
              <a:ext cx="812260" cy="809989"/>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82" name="Rectangle 81">
              <a:extLst>
                <a:ext uri="{FF2B5EF4-FFF2-40B4-BE49-F238E27FC236}">
                  <a16:creationId xmlns:a16="http://schemas.microsoft.com/office/drawing/2014/main" id="{5F61C816-5E6A-4364-B35A-2CE956651BC3}"/>
                </a:ext>
              </a:extLst>
            </p:cNvPr>
            <p:cNvSpPr/>
            <p:nvPr/>
          </p:nvSpPr>
          <p:spPr>
            <a:xfrm>
              <a:off x="5287721"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83" name="Rectangle 82">
              <a:extLst>
                <a:ext uri="{FF2B5EF4-FFF2-40B4-BE49-F238E27FC236}">
                  <a16:creationId xmlns:a16="http://schemas.microsoft.com/office/drawing/2014/main" id="{C34214C6-812E-4B4D-9F2B-8E773FF9AEDC}"/>
                </a:ext>
              </a:extLst>
            </p:cNvPr>
            <p:cNvSpPr/>
            <p:nvPr/>
          </p:nvSpPr>
          <p:spPr>
            <a:xfrm>
              <a:off x="6099515"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grpSp>
      <p:sp>
        <p:nvSpPr>
          <p:cNvPr id="84" name="Rectangle 83">
            <a:extLst>
              <a:ext uri="{FF2B5EF4-FFF2-40B4-BE49-F238E27FC236}">
                <a16:creationId xmlns:a16="http://schemas.microsoft.com/office/drawing/2014/main" id="{A248ABFD-D5A2-467E-A94C-EBE8ADD32248}"/>
              </a:ext>
            </a:extLst>
          </p:cNvPr>
          <p:cNvSpPr/>
          <p:nvPr/>
        </p:nvSpPr>
        <p:spPr>
          <a:xfrm>
            <a:off x="3600000" y="144000"/>
            <a:ext cx="5039926"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5" name="Rectangle 84">
            <a:extLst>
              <a:ext uri="{FF2B5EF4-FFF2-40B4-BE49-F238E27FC236}">
                <a16:creationId xmlns:a16="http://schemas.microsoft.com/office/drawing/2014/main" id="{8BD6919B-6917-4D1D-8D3D-1E935FEBEE71}"/>
              </a:ext>
            </a:extLst>
          </p:cNvPr>
          <p:cNvSpPr/>
          <p:nvPr/>
        </p:nvSpPr>
        <p:spPr>
          <a:xfrm>
            <a:off x="5490009" y="144000"/>
            <a:ext cx="1259981" cy="1259981"/>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86" name="Rectangle 85">
            <a:extLst>
              <a:ext uri="{FF2B5EF4-FFF2-40B4-BE49-F238E27FC236}">
                <a16:creationId xmlns:a16="http://schemas.microsoft.com/office/drawing/2014/main" id="{C67E4ECA-2FAF-4613-8587-CB2C0897AB58}"/>
              </a:ext>
            </a:extLst>
          </p:cNvPr>
          <p:cNvSpPr/>
          <p:nvPr/>
        </p:nvSpPr>
        <p:spPr>
          <a:xfrm>
            <a:off x="3600000"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7" name="Rectangle 86">
            <a:extLst>
              <a:ext uri="{FF2B5EF4-FFF2-40B4-BE49-F238E27FC236}">
                <a16:creationId xmlns:a16="http://schemas.microsoft.com/office/drawing/2014/main" id="{8B9916FD-4297-42A8-96C5-8C64A187A40F}"/>
              </a:ext>
            </a:extLst>
          </p:cNvPr>
          <p:cNvSpPr/>
          <p:nvPr/>
        </p:nvSpPr>
        <p:spPr>
          <a:xfrm>
            <a:off x="3600000"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8" name="Rectangle 87">
            <a:extLst>
              <a:ext uri="{FF2B5EF4-FFF2-40B4-BE49-F238E27FC236}">
                <a16:creationId xmlns:a16="http://schemas.microsoft.com/office/drawing/2014/main" id="{D82C78D0-88B7-4D06-9D6A-8DF5CB425530}"/>
              </a:ext>
            </a:extLst>
          </p:cNvPr>
          <p:cNvSpPr/>
          <p:nvPr/>
        </p:nvSpPr>
        <p:spPr>
          <a:xfrm>
            <a:off x="8136007" y="2243969"/>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9" name="Rectangle 88">
            <a:extLst>
              <a:ext uri="{FF2B5EF4-FFF2-40B4-BE49-F238E27FC236}">
                <a16:creationId xmlns:a16="http://schemas.microsoft.com/office/drawing/2014/main" id="{3457F597-60A8-4B20-B866-D3DB17B3C637}"/>
              </a:ext>
            </a:extLst>
          </p:cNvPr>
          <p:cNvSpPr/>
          <p:nvPr/>
        </p:nvSpPr>
        <p:spPr>
          <a:xfrm>
            <a:off x="8136007" y="2873960"/>
            <a:ext cx="503993"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90" name="Rectangle 89">
            <a:extLst>
              <a:ext uri="{FF2B5EF4-FFF2-40B4-BE49-F238E27FC236}">
                <a16:creationId xmlns:a16="http://schemas.microsoft.com/office/drawing/2014/main" id="{E34A431F-ECFC-4E28-97AD-8D91C50BDBF5}"/>
              </a:ext>
            </a:extLst>
          </p:cNvPr>
          <p:cNvSpPr/>
          <p:nvPr/>
        </p:nvSpPr>
        <p:spPr>
          <a:xfrm>
            <a:off x="3600074" y="3504025"/>
            <a:ext cx="5039926"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4" name="Rectangle 113">
            <a:extLst>
              <a:ext uri="{FF2B5EF4-FFF2-40B4-BE49-F238E27FC236}">
                <a16:creationId xmlns:a16="http://schemas.microsoft.com/office/drawing/2014/main" id="{1A34D31D-FE88-49EA-8311-9D1494472B9C}"/>
              </a:ext>
            </a:extLst>
          </p:cNvPr>
          <p:cNvSpPr/>
          <p:nvPr/>
        </p:nvSpPr>
        <p:spPr>
          <a:xfrm>
            <a:off x="4103993"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5" name="Rectangle 114">
            <a:extLst>
              <a:ext uri="{FF2B5EF4-FFF2-40B4-BE49-F238E27FC236}">
                <a16:creationId xmlns:a16="http://schemas.microsoft.com/office/drawing/2014/main" id="{49F7C38E-FDDF-44D4-A00F-86E26C60C0CF}"/>
              </a:ext>
            </a:extLst>
          </p:cNvPr>
          <p:cNvSpPr/>
          <p:nvPr/>
        </p:nvSpPr>
        <p:spPr>
          <a:xfrm>
            <a:off x="6749991" y="2243969"/>
            <a:ext cx="1385979" cy="125998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6" name="Rectangle 115">
            <a:extLst>
              <a:ext uri="{FF2B5EF4-FFF2-40B4-BE49-F238E27FC236}">
                <a16:creationId xmlns:a16="http://schemas.microsoft.com/office/drawing/2014/main" id="{CA93BBF8-1F11-4120-852D-B62A950610CB}"/>
              </a:ext>
            </a:extLst>
          </p:cNvPr>
          <p:cNvSpPr/>
          <p:nvPr/>
        </p:nvSpPr>
        <p:spPr>
          <a:xfrm>
            <a:off x="5490009" y="1907936"/>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17" name="Rectangle 116">
            <a:extLst>
              <a:ext uri="{FF2B5EF4-FFF2-40B4-BE49-F238E27FC236}">
                <a16:creationId xmlns:a16="http://schemas.microsoft.com/office/drawing/2014/main" id="{288B47C1-29EF-4CE3-A8B9-765DBE03BE8A}"/>
              </a:ext>
            </a:extLst>
          </p:cNvPr>
          <p:cNvSpPr/>
          <p:nvPr/>
        </p:nvSpPr>
        <p:spPr>
          <a:xfrm>
            <a:off x="6119926" y="1907936"/>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18" name="Rectangle 117">
            <a:extLst>
              <a:ext uri="{FF2B5EF4-FFF2-40B4-BE49-F238E27FC236}">
                <a16:creationId xmlns:a16="http://schemas.microsoft.com/office/drawing/2014/main" id="{54A4AFF4-2A96-48DA-9A4A-9DD075CCB4A5}"/>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19" name="Rectangle 118">
            <a:extLst>
              <a:ext uri="{FF2B5EF4-FFF2-40B4-BE49-F238E27FC236}">
                <a16:creationId xmlns:a16="http://schemas.microsoft.com/office/drawing/2014/main" id="{51F92AAC-D13D-41EB-889D-BE377DD016FF}"/>
              </a:ext>
            </a:extLst>
          </p:cNvPr>
          <p:cNvSpPr/>
          <p:nvPr/>
        </p:nvSpPr>
        <p:spPr>
          <a:xfrm>
            <a:off x="6119926"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0" name="Oval 119">
            <a:extLst>
              <a:ext uri="{FF2B5EF4-FFF2-40B4-BE49-F238E27FC236}">
                <a16:creationId xmlns:a16="http://schemas.microsoft.com/office/drawing/2014/main" id="{8CB7D312-292E-4BFD-8BD0-1D9E0EFFA6B0}"/>
              </a:ext>
            </a:extLst>
          </p:cNvPr>
          <p:cNvSpPr/>
          <p:nvPr/>
        </p:nvSpPr>
        <p:spPr>
          <a:xfrm>
            <a:off x="5716628" y="2264932"/>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1" name="Oval 120">
            <a:extLst>
              <a:ext uri="{FF2B5EF4-FFF2-40B4-BE49-F238E27FC236}">
                <a16:creationId xmlns:a16="http://schemas.microsoft.com/office/drawing/2014/main" id="{952BAB4A-6E0F-48B3-971D-B66A667A15A9}"/>
              </a:ext>
            </a:extLst>
          </p:cNvPr>
          <p:cNvSpPr/>
          <p:nvPr/>
        </p:nvSpPr>
        <p:spPr>
          <a:xfrm>
            <a:off x="5716628" y="3314953"/>
            <a:ext cx="167997" cy="167997"/>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22" name="Oval 121">
            <a:extLst>
              <a:ext uri="{FF2B5EF4-FFF2-40B4-BE49-F238E27FC236}">
                <a16:creationId xmlns:a16="http://schemas.microsoft.com/office/drawing/2014/main" id="{51B301D3-10EC-4B9E-BD07-191743307A1A}"/>
              </a:ext>
            </a:extLst>
          </p:cNvPr>
          <p:cNvSpPr/>
          <p:nvPr/>
        </p:nvSpPr>
        <p:spPr>
          <a:xfrm>
            <a:off x="6346481" y="2265248"/>
            <a:ext cx="167997" cy="167997"/>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53" name="Oval 152">
            <a:extLst>
              <a:ext uri="{FF2B5EF4-FFF2-40B4-BE49-F238E27FC236}">
                <a16:creationId xmlns:a16="http://schemas.microsoft.com/office/drawing/2014/main" id="{8D884279-FF09-4F18-98B6-2A02CF8593C6}"/>
              </a:ext>
            </a:extLst>
          </p:cNvPr>
          <p:cNvSpPr/>
          <p:nvPr/>
        </p:nvSpPr>
        <p:spPr>
          <a:xfrm>
            <a:off x="6346481" y="3314953"/>
            <a:ext cx="167997" cy="167997"/>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nvGrpSpPr>
          <p:cNvPr id="54" name="Group 53">
            <a:extLst>
              <a:ext uri="{FF2B5EF4-FFF2-40B4-BE49-F238E27FC236}">
                <a16:creationId xmlns:a16="http://schemas.microsoft.com/office/drawing/2014/main" id="{B39E7936-73C8-4420-BC11-337267DF19F5}"/>
              </a:ext>
            </a:extLst>
          </p:cNvPr>
          <p:cNvGrpSpPr/>
          <p:nvPr/>
        </p:nvGrpSpPr>
        <p:grpSpPr>
          <a:xfrm>
            <a:off x="5307665" y="4035277"/>
            <a:ext cx="986665" cy="1145017"/>
            <a:chOff x="20573866" y="10539087"/>
            <a:chExt cx="8457268" cy="9814579"/>
          </a:xfrm>
        </p:grpSpPr>
        <p:grpSp>
          <p:nvGrpSpPr>
            <p:cNvPr id="55" name="Group 54">
              <a:extLst>
                <a:ext uri="{FF2B5EF4-FFF2-40B4-BE49-F238E27FC236}">
                  <a16:creationId xmlns:a16="http://schemas.microsoft.com/office/drawing/2014/main" id="{59F6BD5D-8AA6-4D94-9C8E-E479146604A5}"/>
                </a:ext>
              </a:extLst>
            </p:cNvPr>
            <p:cNvGrpSpPr/>
            <p:nvPr/>
          </p:nvGrpSpPr>
          <p:grpSpPr>
            <a:xfrm>
              <a:off x="20573866" y="10539087"/>
              <a:ext cx="8457268" cy="9814579"/>
              <a:chOff x="11631907" y="10500551"/>
              <a:chExt cx="8457268" cy="9814579"/>
            </a:xfrm>
          </p:grpSpPr>
          <p:grpSp>
            <p:nvGrpSpPr>
              <p:cNvPr id="64" name="Group 63">
                <a:extLst>
                  <a:ext uri="{FF2B5EF4-FFF2-40B4-BE49-F238E27FC236}">
                    <a16:creationId xmlns:a16="http://schemas.microsoft.com/office/drawing/2014/main" id="{77ADF03E-FF3D-497F-B725-E1C038C22223}"/>
                  </a:ext>
                </a:extLst>
              </p:cNvPr>
              <p:cNvGrpSpPr/>
              <p:nvPr/>
            </p:nvGrpSpPr>
            <p:grpSpPr>
              <a:xfrm>
                <a:off x="11631907" y="10500551"/>
                <a:ext cx="8457268" cy="9077067"/>
                <a:chOff x="15406716" y="1659020"/>
                <a:chExt cx="8457268" cy="9077067"/>
              </a:xfrm>
            </p:grpSpPr>
            <p:sp>
              <p:nvSpPr>
                <p:cNvPr id="91" name="Rectangle 90">
                  <a:extLst>
                    <a:ext uri="{FF2B5EF4-FFF2-40B4-BE49-F238E27FC236}">
                      <a16:creationId xmlns:a16="http://schemas.microsoft.com/office/drawing/2014/main" id="{4E945DD1-2CA5-4C2E-9738-36F52CE2D2DD}"/>
                    </a:ext>
                  </a:extLst>
                </p:cNvPr>
                <p:cNvSpPr/>
                <p:nvPr/>
              </p:nvSpPr>
              <p:spPr>
                <a:xfrm>
                  <a:off x="16305350" y="2096087"/>
                  <a:ext cx="6660000" cy="8640000"/>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t" anchorCtr="0"/>
                <a:lstStyle/>
                <a:p>
                  <a:endParaRPr lang="en-GB" sz="286"/>
                </a:p>
              </p:txBody>
            </p:sp>
            <p:sp>
              <p:nvSpPr>
                <p:cNvPr id="92" name="Rectangle 91">
                  <a:extLst>
                    <a:ext uri="{FF2B5EF4-FFF2-40B4-BE49-F238E27FC236}">
                      <a16:creationId xmlns:a16="http://schemas.microsoft.com/office/drawing/2014/main" id="{D23188F6-E5C5-42AB-9919-F8AD31AA6A4A}"/>
                    </a:ext>
                  </a:extLst>
                </p:cNvPr>
                <p:cNvSpPr/>
                <p:nvPr/>
              </p:nvSpPr>
              <p:spPr>
                <a:xfrm flipH="1">
                  <a:off x="21761344" y="2553027"/>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93" name="Rectangle 92">
                  <a:extLst>
                    <a:ext uri="{FF2B5EF4-FFF2-40B4-BE49-F238E27FC236}">
                      <a16:creationId xmlns:a16="http://schemas.microsoft.com/office/drawing/2014/main" id="{CBC63707-675D-436B-9336-D4A93459A34D}"/>
                    </a:ext>
                  </a:extLst>
                </p:cNvPr>
                <p:cNvSpPr/>
                <p:nvPr/>
              </p:nvSpPr>
              <p:spPr>
                <a:xfrm>
                  <a:off x="15406716"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94" name="Rectangle 93">
                  <a:extLst>
                    <a:ext uri="{FF2B5EF4-FFF2-40B4-BE49-F238E27FC236}">
                      <a16:creationId xmlns:a16="http://schemas.microsoft.com/office/drawing/2014/main" id="{C6044156-5105-4BF3-A8E5-D37D43DB5EA1}"/>
                    </a:ext>
                  </a:extLst>
                </p:cNvPr>
                <p:cNvSpPr/>
                <p:nvPr/>
              </p:nvSpPr>
              <p:spPr>
                <a:xfrm flipH="1">
                  <a:off x="23143984"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95" name="Diamond 94">
                  <a:extLst>
                    <a:ext uri="{FF2B5EF4-FFF2-40B4-BE49-F238E27FC236}">
                      <a16:creationId xmlns:a16="http://schemas.microsoft.com/office/drawing/2014/main" id="{9A3BD799-5642-4817-B470-9C7A01D5B3BA}"/>
                    </a:ext>
                  </a:extLst>
                </p:cNvPr>
                <p:cNvSpPr/>
                <p:nvPr/>
              </p:nvSpPr>
              <p:spPr>
                <a:xfrm>
                  <a:off x="18735350" y="4690307"/>
                  <a:ext cx="1800000" cy="1800000"/>
                </a:xfrm>
                <a:prstGeom prst="diamond">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96" name="Rectangle: Rounded Corners 95">
                  <a:extLst>
                    <a:ext uri="{FF2B5EF4-FFF2-40B4-BE49-F238E27FC236}">
                      <a16:creationId xmlns:a16="http://schemas.microsoft.com/office/drawing/2014/main" id="{89246050-73D7-4A6A-BFA5-AA5A47B0A3F1}"/>
                    </a:ext>
                  </a:extLst>
                </p:cNvPr>
                <p:cNvSpPr/>
                <p:nvPr/>
              </p:nvSpPr>
              <p:spPr>
                <a:xfrm rot="5400000" flipH="1">
                  <a:off x="21392935" y="316272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grpSp>
              <p:nvGrpSpPr>
                <p:cNvPr id="97" name="Group 96">
                  <a:extLst>
                    <a:ext uri="{FF2B5EF4-FFF2-40B4-BE49-F238E27FC236}">
                      <a16:creationId xmlns:a16="http://schemas.microsoft.com/office/drawing/2014/main" id="{722A6937-FD65-45C2-BDF7-1F72456D401D}"/>
                    </a:ext>
                  </a:extLst>
                </p:cNvPr>
                <p:cNvGrpSpPr/>
                <p:nvPr/>
              </p:nvGrpSpPr>
              <p:grpSpPr>
                <a:xfrm>
                  <a:off x="16450494" y="2553027"/>
                  <a:ext cx="1050673" cy="2049380"/>
                  <a:chOff x="22764621" y="21325513"/>
                  <a:chExt cx="1050673" cy="2049380"/>
                </a:xfrm>
              </p:grpSpPr>
              <p:sp>
                <p:nvSpPr>
                  <p:cNvPr id="112" name="Rectangle: Rounded Corners 111">
                    <a:extLst>
                      <a:ext uri="{FF2B5EF4-FFF2-40B4-BE49-F238E27FC236}">
                        <a16:creationId xmlns:a16="http://schemas.microsoft.com/office/drawing/2014/main" id="{252412C3-767C-4174-B856-FC39196E3249}"/>
                      </a:ext>
                    </a:extLst>
                  </p:cNvPr>
                  <p:cNvSpPr/>
                  <p:nvPr/>
                </p:nvSpPr>
                <p:spPr>
                  <a:xfrm rot="5400000" flipH="1">
                    <a:off x="22396212" y="21935211"/>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3" name="Rectangle 112">
                    <a:extLst>
                      <a:ext uri="{FF2B5EF4-FFF2-40B4-BE49-F238E27FC236}">
                        <a16:creationId xmlns:a16="http://schemas.microsoft.com/office/drawing/2014/main" id="{4259A2A0-F9B3-47E7-B3BE-9A54865082BF}"/>
                      </a:ext>
                    </a:extLst>
                  </p:cNvPr>
                  <p:cNvSpPr/>
                  <p:nvPr/>
                </p:nvSpPr>
                <p:spPr>
                  <a:xfrm flipH="1">
                    <a:off x="22764621" y="21325513"/>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98" name="Oval 97">
                  <a:extLst>
                    <a:ext uri="{FF2B5EF4-FFF2-40B4-BE49-F238E27FC236}">
                      <a16:creationId xmlns:a16="http://schemas.microsoft.com/office/drawing/2014/main" id="{C59FB3C4-9D0B-47D7-AE0E-20A196BD74BB}"/>
                    </a:ext>
                  </a:extLst>
                </p:cNvPr>
                <p:cNvSpPr/>
                <p:nvPr/>
              </p:nvSpPr>
              <p:spPr>
                <a:xfrm>
                  <a:off x="22041388" y="3342725"/>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sp>
              <p:nvSpPr>
                <p:cNvPr id="99" name="Rectangle 98">
                  <a:extLst>
                    <a:ext uri="{FF2B5EF4-FFF2-40B4-BE49-F238E27FC236}">
                      <a16:creationId xmlns:a16="http://schemas.microsoft.com/office/drawing/2014/main" id="{044F7E3B-2EC3-4CFF-865E-0836B68479D6}"/>
                    </a:ext>
                  </a:extLst>
                </p:cNvPr>
                <p:cNvSpPr/>
                <p:nvPr/>
              </p:nvSpPr>
              <p:spPr>
                <a:xfrm flipH="1">
                  <a:off x="16450494" y="2540801"/>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100" name="Rectangle: Rounded Corners 99">
                  <a:extLst>
                    <a:ext uri="{FF2B5EF4-FFF2-40B4-BE49-F238E27FC236}">
                      <a16:creationId xmlns:a16="http://schemas.microsoft.com/office/drawing/2014/main" id="{68614BB1-7160-4E95-BB8C-B354C2C52365}"/>
                    </a:ext>
                  </a:extLst>
                </p:cNvPr>
                <p:cNvSpPr/>
                <p:nvPr/>
              </p:nvSpPr>
              <p:spPr>
                <a:xfrm rot="5400000" flipH="1">
                  <a:off x="16082085" y="3150499"/>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sp>
              <p:nvSpPr>
                <p:cNvPr id="101" name="Oval 100">
                  <a:extLst>
                    <a:ext uri="{FF2B5EF4-FFF2-40B4-BE49-F238E27FC236}">
                      <a16:creationId xmlns:a16="http://schemas.microsoft.com/office/drawing/2014/main" id="{527C0CF3-9C1B-46D1-9CF0-4873023A12D3}"/>
                    </a:ext>
                  </a:extLst>
                </p:cNvPr>
                <p:cNvSpPr/>
                <p:nvPr/>
              </p:nvSpPr>
              <p:spPr>
                <a:xfrm>
                  <a:off x="16730538" y="3330499"/>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grpSp>
              <p:nvGrpSpPr>
                <p:cNvPr id="102" name="Group 101">
                  <a:extLst>
                    <a:ext uri="{FF2B5EF4-FFF2-40B4-BE49-F238E27FC236}">
                      <a16:creationId xmlns:a16="http://schemas.microsoft.com/office/drawing/2014/main" id="{3EA71BBD-1DFC-4BEA-A624-C32EADD185DF}"/>
                    </a:ext>
                  </a:extLst>
                </p:cNvPr>
                <p:cNvGrpSpPr/>
                <p:nvPr/>
              </p:nvGrpSpPr>
              <p:grpSpPr>
                <a:xfrm rot="16200000">
                  <a:off x="16489987" y="3198559"/>
                  <a:ext cx="3511077" cy="432000"/>
                  <a:chOff x="15578538" y="14203593"/>
                  <a:chExt cx="3511077" cy="432000"/>
                </a:xfrm>
              </p:grpSpPr>
              <p:sp>
                <p:nvSpPr>
                  <p:cNvPr id="109" name="Rectangle 108">
                    <a:extLst>
                      <a:ext uri="{FF2B5EF4-FFF2-40B4-BE49-F238E27FC236}">
                        <a16:creationId xmlns:a16="http://schemas.microsoft.com/office/drawing/2014/main" id="{7C5EF763-979D-44B9-8764-B17D5B03B40D}"/>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110" name="Oval 109">
                    <a:extLst>
                      <a:ext uri="{FF2B5EF4-FFF2-40B4-BE49-F238E27FC236}">
                        <a16:creationId xmlns:a16="http://schemas.microsoft.com/office/drawing/2014/main" id="{D61BD3BC-00D5-4F84-9320-F8DAEB912F63}"/>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111" name="Rectangle 110">
                    <a:extLst>
                      <a:ext uri="{FF2B5EF4-FFF2-40B4-BE49-F238E27FC236}">
                        <a16:creationId xmlns:a16="http://schemas.microsoft.com/office/drawing/2014/main" id="{E0A5A810-DC59-49A0-B565-4A52695EF2E8}"/>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grpSp>
              <p:nvGrpSpPr>
                <p:cNvPr id="103" name="Group 102">
                  <a:extLst>
                    <a:ext uri="{FF2B5EF4-FFF2-40B4-BE49-F238E27FC236}">
                      <a16:creationId xmlns:a16="http://schemas.microsoft.com/office/drawing/2014/main" id="{D8B32F39-D775-4A56-A1C9-D546AACF81C0}"/>
                    </a:ext>
                  </a:extLst>
                </p:cNvPr>
                <p:cNvGrpSpPr/>
                <p:nvPr/>
              </p:nvGrpSpPr>
              <p:grpSpPr>
                <a:xfrm rot="5400000">
                  <a:off x="19268292" y="7513308"/>
                  <a:ext cx="3511077" cy="432000"/>
                  <a:chOff x="15578538" y="14203593"/>
                  <a:chExt cx="3511077" cy="432000"/>
                </a:xfrm>
              </p:grpSpPr>
              <p:sp>
                <p:nvSpPr>
                  <p:cNvPr id="106" name="Rectangle 105">
                    <a:extLst>
                      <a:ext uri="{FF2B5EF4-FFF2-40B4-BE49-F238E27FC236}">
                        <a16:creationId xmlns:a16="http://schemas.microsoft.com/office/drawing/2014/main" id="{F2D90DD9-504E-4427-BE00-CDF3D5DCD1DC}"/>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107" name="Oval 106">
                    <a:extLst>
                      <a:ext uri="{FF2B5EF4-FFF2-40B4-BE49-F238E27FC236}">
                        <a16:creationId xmlns:a16="http://schemas.microsoft.com/office/drawing/2014/main" id="{B21FFF73-D363-460B-894F-4CA90DF4CF7E}"/>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108" name="Rectangle 107">
                    <a:extLst>
                      <a:ext uri="{FF2B5EF4-FFF2-40B4-BE49-F238E27FC236}">
                        <a16:creationId xmlns:a16="http://schemas.microsoft.com/office/drawing/2014/main" id="{FC6A9537-E3D0-46AE-9D67-0A825E3541D4}"/>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104" name="Rectangle 103">
                  <a:extLst>
                    <a:ext uri="{FF2B5EF4-FFF2-40B4-BE49-F238E27FC236}">
                      <a16:creationId xmlns:a16="http://schemas.microsoft.com/office/drawing/2014/main" id="{0DE8BA2D-DED0-4334-9763-AA971E93B812}"/>
                    </a:ext>
                  </a:extLst>
                </p:cNvPr>
                <p:cNvSpPr/>
                <p:nvPr/>
              </p:nvSpPr>
              <p:spPr>
                <a:xfrm>
                  <a:off x="18511885"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05" name="Rectangle 104">
                  <a:extLst>
                    <a:ext uri="{FF2B5EF4-FFF2-40B4-BE49-F238E27FC236}">
                      <a16:creationId xmlns:a16="http://schemas.microsoft.com/office/drawing/2014/main" id="{66CE70A3-2FC1-42B5-9178-6DCABE0F5590}"/>
                    </a:ext>
                  </a:extLst>
                </p:cNvPr>
                <p:cNvSpPr/>
                <p:nvPr/>
              </p:nvSpPr>
              <p:spPr>
                <a:xfrm>
                  <a:off x="20649470"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74" name="Rectangle 73">
                <a:extLst>
                  <a:ext uri="{FF2B5EF4-FFF2-40B4-BE49-F238E27FC236}">
                    <a16:creationId xmlns:a16="http://schemas.microsoft.com/office/drawing/2014/main" id="{DFB869F1-0CF0-48E5-8699-FB4DCF237CE9}"/>
                  </a:ext>
                </a:extLst>
              </p:cNvPr>
              <p:cNvSpPr/>
              <p:nvPr/>
            </p:nvSpPr>
            <p:spPr>
              <a:xfrm>
                <a:off x="12822647"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79" name="Rectangle 78">
                <a:extLst>
                  <a:ext uri="{FF2B5EF4-FFF2-40B4-BE49-F238E27FC236}">
                    <a16:creationId xmlns:a16="http://schemas.microsoft.com/office/drawing/2014/main" id="{02639369-52E5-447F-A037-DB165FD4006D}"/>
                  </a:ext>
                </a:extLst>
              </p:cNvPr>
              <p:cNvSpPr/>
              <p:nvPr/>
            </p:nvSpPr>
            <p:spPr>
              <a:xfrm>
                <a:off x="17832943"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62" name="Rectangle 61">
              <a:extLst>
                <a:ext uri="{FF2B5EF4-FFF2-40B4-BE49-F238E27FC236}">
                  <a16:creationId xmlns:a16="http://schemas.microsoft.com/office/drawing/2014/main" id="{B2228F48-8CDB-4021-A7C0-987EF22F8AD4}"/>
                </a:ext>
              </a:extLst>
            </p:cNvPr>
            <p:cNvSpPr/>
            <p:nvPr/>
          </p:nvSpPr>
          <p:spPr>
            <a:xfrm flipH="1">
              <a:off x="2811678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63" name="Rectangle 62">
              <a:extLst>
                <a:ext uri="{FF2B5EF4-FFF2-40B4-BE49-F238E27FC236}">
                  <a16:creationId xmlns:a16="http://schemas.microsoft.com/office/drawing/2014/main" id="{1AD4504F-C665-4DCD-B7BB-1A5EAF35FCC8}"/>
                </a:ext>
              </a:extLst>
            </p:cNvPr>
            <p:cNvSpPr/>
            <p:nvPr/>
          </p:nvSpPr>
          <p:spPr>
            <a:xfrm flipH="1">
              <a:off x="2128926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grpSp>
      <p:sp>
        <p:nvSpPr>
          <p:cNvPr id="65" name="TextBox 64">
            <a:extLst>
              <a:ext uri="{FF2B5EF4-FFF2-40B4-BE49-F238E27FC236}">
                <a16:creationId xmlns:a16="http://schemas.microsoft.com/office/drawing/2014/main" id="{C08516D8-23FA-448E-AE5C-6C797C343CCC}"/>
              </a:ext>
            </a:extLst>
          </p:cNvPr>
          <p:cNvSpPr txBox="1"/>
          <p:nvPr/>
        </p:nvSpPr>
        <p:spPr>
          <a:xfrm>
            <a:off x="450333" y="391378"/>
            <a:ext cx="4877041" cy="1200329"/>
          </a:xfrm>
          <a:prstGeom prst="rect">
            <a:avLst/>
          </a:prstGeom>
          <a:noFill/>
        </p:spPr>
        <p:txBody>
          <a:bodyPr wrap="square">
            <a:spAutoFit/>
          </a:bodyPr>
          <a:lstStyle/>
          <a:p>
            <a:r>
              <a:rPr lang="en-US" sz="2400">
                <a:solidFill>
                  <a:srgbClr val="0000FF"/>
                </a:solidFill>
              </a:rPr>
              <a:t>Point turning</a:t>
            </a:r>
          </a:p>
          <a:p>
            <a:r>
              <a:rPr lang="en-US" sz="2400">
                <a:solidFill>
                  <a:srgbClr val="0000FF"/>
                </a:solidFill>
                <a:sym typeface="Symbol" panose="05050102010706020507" pitchFamily="18" charset="2"/>
              </a:rPr>
              <a:t> </a:t>
            </a:r>
            <a:r>
              <a:rPr lang="en-US" sz="2400">
                <a:solidFill>
                  <a:srgbClr val="0000FF"/>
                </a:solidFill>
              </a:rPr>
              <a:t>Alignment / reorientation needed</a:t>
            </a:r>
          </a:p>
          <a:p>
            <a:endParaRPr lang="en-US" sz="2400">
              <a:solidFill>
                <a:srgbClr val="FF0000"/>
              </a:solidFill>
            </a:endParaRPr>
          </a:p>
        </p:txBody>
      </p:sp>
      <p:sp>
        <p:nvSpPr>
          <p:cNvPr id="67" name="Rectangle 66">
            <a:extLst>
              <a:ext uri="{FF2B5EF4-FFF2-40B4-BE49-F238E27FC236}">
                <a16:creationId xmlns:a16="http://schemas.microsoft.com/office/drawing/2014/main" id="{C610A8AB-29B7-4C24-B2A3-11FB525B6195}"/>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68" name="Rectangle 67">
            <a:extLst>
              <a:ext uri="{FF2B5EF4-FFF2-40B4-BE49-F238E27FC236}">
                <a16:creationId xmlns:a16="http://schemas.microsoft.com/office/drawing/2014/main" id="{4E0A5BB8-D0DC-4725-A538-350A4EC10404}"/>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69" name="Rectangle 68">
            <a:extLst>
              <a:ext uri="{FF2B5EF4-FFF2-40B4-BE49-F238E27FC236}">
                <a16:creationId xmlns:a16="http://schemas.microsoft.com/office/drawing/2014/main" id="{9A73E612-34F2-491A-BF61-0494496C233B}"/>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70" name="Rectangle 69">
            <a:extLst>
              <a:ext uri="{FF2B5EF4-FFF2-40B4-BE49-F238E27FC236}">
                <a16:creationId xmlns:a16="http://schemas.microsoft.com/office/drawing/2014/main" id="{6A483111-FB9B-4087-905A-E8757B6610EC}"/>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71" name="Rectangle 70">
            <a:extLst>
              <a:ext uri="{FF2B5EF4-FFF2-40B4-BE49-F238E27FC236}">
                <a16:creationId xmlns:a16="http://schemas.microsoft.com/office/drawing/2014/main" id="{FD7FA8CB-0194-46B8-B90D-22CBBA253AB9}"/>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72" name="Rectangle 71">
            <a:extLst>
              <a:ext uri="{FF2B5EF4-FFF2-40B4-BE49-F238E27FC236}">
                <a16:creationId xmlns:a16="http://schemas.microsoft.com/office/drawing/2014/main" id="{D0B4763B-7F1C-441A-AFC8-AFAEDC5CEF19}"/>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73" name="Rectangle 72">
            <a:extLst>
              <a:ext uri="{FF2B5EF4-FFF2-40B4-BE49-F238E27FC236}">
                <a16:creationId xmlns:a16="http://schemas.microsoft.com/office/drawing/2014/main" id="{B871B1B0-28F6-4C42-AC12-A6B61470B078}"/>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75" name="Rectangle 74">
            <a:extLst>
              <a:ext uri="{FF2B5EF4-FFF2-40B4-BE49-F238E27FC236}">
                <a16:creationId xmlns:a16="http://schemas.microsoft.com/office/drawing/2014/main" id="{4F0591B3-9A04-49AB-A746-11F62EAF2EEE}"/>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76" name="Rectangle 75">
            <a:extLst>
              <a:ext uri="{FF2B5EF4-FFF2-40B4-BE49-F238E27FC236}">
                <a16:creationId xmlns:a16="http://schemas.microsoft.com/office/drawing/2014/main" id="{DE7C4DE1-1ED8-41E9-B585-BB11363C2745}"/>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77" name="Rectangle 76">
            <a:extLst>
              <a:ext uri="{FF2B5EF4-FFF2-40B4-BE49-F238E27FC236}">
                <a16:creationId xmlns:a16="http://schemas.microsoft.com/office/drawing/2014/main" id="{65836D12-225C-4F50-9E8B-EDCA7785AD5D}"/>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5" name="Slide Number Placeholder 4">
            <a:extLst>
              <a:ext uri="{FF2B5EF4-FFF2-40B4-BE49-F238E27FC236}">
                <a16:creationId xmlns:a16="http://schemas.microsoft.com/office/drawing/2014/main" id="{1A74EFAF-FED0-47B6-99CA-0BADB5D8F9A0}"/>
              </a:ext>
            </a:extLst>
          </p:cNvPr>
          <p:cNvSpPr>
            <a:spLocks noGrp="1"/>
          </p:cNvSpPr>
          <p:nvPr>
            <p:ph type="sldNum" sz="quarter" idx="12"/>
          </p:nvPr>
        </p:nvSpPr>
        <p:spPr/>
        <p:txBody>
          <a:bodyPr/>
          <a:lstStyle/>
          <a:p>
            <a:fld id="{330EA680-D336-4FF7-8B7A-9848BB0A1C32}" type="slidenum">
              <a:rPr lang="en-US" smtClean="0"/>
              <a:t>72</a:t>
            </a:fld>
            <a:endParaRPr lang="en-US"/>
          </a:p>
        </p:txBody>
      </p:sp>
      <p:sp>
        <p:nvSpPr>
          <p:cNvPr id="123" name="Title 1">
            <a:extLst>
              <a:ext uri="{FF2B5EF4-FFF2-40B4-BE49-F238E27FC236}">
                <a16:creationId xmlns:a16="http://schemas.microsoft.com/office/drawing/2014/main" id="{B29B5DF0-1D41-42B9-8256-DC1E9B8D3784}"/>
              </a:ext>
            </a:extLst>
          </p:cNvPr>
          <p:cNvSpPr txBox="1">
            <a:spLocks/>
          </p:cNvSpPr>
          <p:nvPr/>
        </p:nvSpPr>
        <p:spPr>
          <a:xfrm>
            <a:off x="772294" y="4632458"/>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36 Motion flow of alternative design.</a:t>
            </a:r>
            <a:endParaRPr lang="en-MY" sz="1600"/>
          </a:p>
        </p:txBody>
      </p:sp>
    </p:spTree>
    <p:extLst>
      <p:ext uri="{BB962C8B-B14F-4D97-AF65-F5344CB8AC3E}">
        <p14:creationId xmlns:p14="http://schemas.microsoft.com/office/powerpoint/2010/main" val="127981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1A23-68FC-4342-9BE8-5F0AB37CE2D1}"/>
              </a:ext>
            </a:extLst>
          </p:cNvPr>
          <p:cNvSpPr>
            <a:spLocks noGrp="1"/>
          </p:cNvSpPr>
          <p:nvPr>
            <p:ph type="title"/>
          </p:nvPr>
        </p:nvSpPr>
        <p:spPr>
          <a:xfrm>
            <a:off x="838200" y="320736"/>
            <a:ext cx="10515600" cy="1325563"/>
          </a:xfrm>
        </p:spPr>
        <p:txBody>
          <a:bodyPr/>
          <a:lstStyle/>
          <a:p>
            <a:r>
              <a:rPr lang="en-US">
                <a:latin typeface="+mn-lt"/>
              </a:rPr>
              <a:t>Unused Alternative Design</a:t>
            </a:r>
            <a:endParaRPr lang="en-MY">
              <a:latin typeface="+mn-lt"/>
            </a:endParaRPr>
          </a:p>
        </p:txBody>
      </p:sp>
      <p:sp>
        <p:nvSpPr>
          <p:cNvPr id="3" name="Content Placeholder 2">
            <a:extLst>
              <a:ext uri="{FF2B5EF4-FFF2-40B4-BE49-F238E27FC236}">
                <a16:creationId xmlns:a16="http://schemas.microsoft.com/office/drawing/2014/main" id="{42FA5EF8-C0A2-4B7A-86F4-1DA76584C02B}"/>
              </a:ext>
            </a:extLst>
          </p:cNvPr>
          <p:cNvSpPr>
            <a:spLocks noGrp="1"/>
          </p:cNvSpPr>
          <p:nvPr>
            <p:ph idx="1"/>
          </p:nvPr>
        </p:nvSpPr>
        <p:spPr>
          <a:xfrm>
            <a:off x="838200" y="1825625"/>
            <a:ext cx="5593080" cy="4351338"/>
          </a:xfrm>
        </p:spPr>
        <p:txBody>
          <a:bodyPr>
            <a:normAutofit/>
          </a:bodyPr>
          <a:lstStyle/>
          <a:p>
            <a:r>
              <a:rPr lang="en-US" dirty="0"/>
              <a:t>Visit collection zones one by one</a:t>
            </a:r>
          </a:p>
          <a:p>
            <a:pPr lvl="1"/>
            <a:r>
              <a:rPr lang="en-US" dirty="0"/>
              <a:t>Longer route &amp; time needed</a:t>
            </a:r>
          </a:p>
          <a:p>
            <a:r>
              <a:rPr lang="en-US" dirty="0">
                <a:solidFill>
                  <a:srgbClr val="000000"/>
                </a:solidFill>
              </a:rPr>
              <a:t>Point turning</a:t>
            </a:r>
          </a:p>
          <a:p>
            <a:pPr lvl="1"/>
            <a:r>
              <a:rPr lang="en-US" dirty="0">
                <a:solidFill>
                  <a:srgbClr val="000000"/>
                </a:solidFill>
              </a:rPr>
              <a:t>Alignment / reorientation needed</a:t>
            </a:r>
          </a:p>
          <a:p>
            <a:r>
              <a:rPr lang="en-US" altLang="zh-CN">
                <a:solidFill>
                  <a:srgbClr val="009900"/>
                </a:solidFill>
              </a:rPr>
              <a:t>Possible extra movement</a:t>
            </a:r>
          </a:p>
          <a:p>
            <a:pPr lvl="1"/>
            <a:r>
              <a:rPr lang="en-US">
                <a:solidFill>
                  <a:srgbClr val="009900"/>
                </a:solidFill>
              </a:rPr>
              <a:t>Longer route &amp; time needed</a:t>
            </a:r>
          </a:p>
        </p:txBody>
      </p:sp>
      <mc:AlternateContent xmlns:mc="http://schemas.openxmlformats.org/markup-compatibility/2006" xmlns:p14="http://schemas.microsoft.com/office/powerpoint/2010/main">
        <mc:Choice Requires="p14">
          <p:contentPart p14:bwMode="auto" r:id="rId3">
            <p14:nvContentPartPr>
              <p14:cNvPr id="40" name="Ink 39">
                <a:extLst>
                  <a:ext uri="{FF2B5EF4-FFF2-40B4-BE49-F238E27FC236}">
                    <a16:creationId xmlns:a16="http://schemas.microsoft.com/office/drawing/2014/main" id="{05DCE519-BF0A-4F98-945B-11518C72CB73}"/>
                  </a:ext>
                </a:extLst>
              </p14:cNvPr>
              <p14:cNvContentPartPr/>
              <p14:nvPr/>
            </p14:nvContentPartPr>
            <p14:xfrm>
              <a:off x="7616681" y="2165788"/>
              <a:ext cx="360" cy="360"/>
            </p14:xfrm>
          </p:contentPart>
        </mc:Choice>
        <mc:Fallback xmlns="">
          <p:pic>
            <p:nvPicPr>
              <p:cNvPr id="40" name="Ink 39">
                <a:extLst>
                  <a:ext uri="{FF2B5EF4-FFF2-40B4-BE49-F238E27FC236}">
                    <a16:creationId xmlns:a16="http://schemas.microsoft.com/office/drawing/2014/main" id="{05DCE519-BF0A-4F98-945B-11518C72CB73}"/>
                  </a:ext>
                </a:extLst>
              </p:cNvPr>
              <p:cNvPicPr/>
              <p:nvPr/>
            </p:nvPicPr>
            <p:blipFill>
              <a:blip r:embed="rId4"/>
              <a:stretch>
                <a:fillRect/>
              </a:stretch>
            </p:blipFill>
            <p:spPr>
              <a:xfrm>
                <a:off x="7607681" y="2156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1" name="Ink 40">
                <a:extLst>
                  <a:ext uri="{FF2B5EF4-FFF2-40B4-BE49-F238E27FC236}">
                    <a16:creationId xmlns:a16="http://schemas.microsoft.com/office/drawing/2014/main" id="{50512092-476A-44D9-86AC-7CC79D45BAC0}"/>
                  </a:ext>
                </a:extLst>
              </p14:cNvPr>
              <p14:cNvContentPartPr/>
              <p14:nvPr/>
            </p14:nvContentPartPr>
            <p14:xfrm>
              <a:off x="2831561" y="2165788"/>
              <a:ext cx="360" cy="360"/>
            </p14:xfrm>
          </p:contentPart>
        </mc:Choice>
        <mc:Fallback xmlns="">
          <p:pic>
            <p:nvPicPr>
              <p:cNvPr id="41" name="Ink 40">
                <a:extLst>
                  <a:ext uri="{FF2B5EF4-FFF2-40B4-BE49-F238E27FC236}">
                    <a16:creationId xmlns:a16="http://schemas.microsoft.com/office/drawing/2014/main" id="{50512092-476A-44D9-86AC-7CC79D45BAC0}"/>
                  </a:ext>
                </a:extLst>
              </p:cNvPr>
              <p:cNvPicPr/>
              <p:nvPr/>
            </p:nvPicPr>
            <p:blipFill>
              <a:blip r:embed="rId4"/>
              <a:stretch>
                <a:fillRect/>
              </a:stretch>
            </p:blipFill>
            <p:spPr>
              <a:xfrm>
                <a:off x="2822561" y="2156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a:extLst>
                  <a:ext uri="{FF2B5EF4-FFF2-40B4-BE49-F238E27FC236}">
                    <a16:creationId xmlns:a16="http://schemas.microsoft.com/office/drawing/2014/main" id="{0F1364A2-469F-40FD-BB43-C1BA1EDB6A65}"/>
                  </a:ext>
                </a:extLst>
              </p14:cNvPr>
              <p14:cNvContentPartPr/>
              <p14:nvPr/>
            </p14:nvContentPartPr>
            <p14:xfrm>
              <a:off x="2121641" y="2405548"/>
              <a:ext cx="360" cy="360"/>
            </p14:xfrm>
          </p:contentPart>
        </mc:Choice>
        <mc:Fallback xmlns="">
          <p:pic>
            <p:nvPicPr>
              <p:cNvPr id="42" name="Ink 41">
                <a:extLst>
                  <a:ext uri="{FF2B5EF4-FFF2-40B4-BE49-F238E27FC236}">
                    <a16:creationId xmlns:a16="http://schemas.microsoft.com/office/drawing/2014/main" id="{0F1364A2-469F-40FD-BB43-C1BA1EDB6A65}"/>
                  </a:ext>
                </a:extLst>
              </p:cNvPr>
              <p:cNvPicPr/>
              <p:nvPr/>
            </p:nvPicPr>
            <p:blipFill>
              <a:blip r:embed="rId4"/>
              <a:stretch>
                <a:fillRect/>
              </a:stretch>
            </p:blipFill>
            <p:spPr>
              <a:xfrm>
                <a:off x="2112641" y="23965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2D617AAF-E482-4609-8FCF-7709D04906C1}"/>
                  </a:ext>
                </a:extLst>
              </p14:cNvPr>
              <p14:cNvContentPartPr/>
              <p14:nvPr/>
            </p14:nvContentPartPr>
            <p14:xfrm>
              <a:off x="2565161" y="2520748"/>
              <a:ext cx="21600" cy="360"/>
            </p14:xfrm>
          </p:contentPart>
        </mc:Choice>
        <mc:Fallback xmlns="">
          <p:pic>
            <p:nvPicPr>
              <p:cNvPr id="43" name="Ink 42">
                <a:extLst>
                  <a:ext uri="{FF2B5EF4-FFF2-40B4-BE49-F238E27FC236}">
                    <a16:creationId xmlns:a16="http://schemas.microsoft.com/office/drawing/2014/main" id="{2D617AAF-E482-4609-8FCF-7709D04906C1}"/>
                  </a:ext>
                </a:extLst>
              </p:cNvPr>
              <p:cNvPicPr/>
              <p:nvPr/>
            </p:nvPicPr>
            <p:blipFill>
              <a:blip r:embed="rId8"/>
              <a:stretch>
                <a:fillRect/>
              </a:stretch>
            </p:blipFill>
            <p:spPr>
              <a:xfrm>
                <a:off x="2556161" y="2511748"/>
                <a:ext cx="39240" cy="18000"/>
              </a:xfrm>
              <a:prstGeom prst="rect">
                <a:avLst/>
              </a:prstGeom>
            </p:spPr>
          </p:pic>
        </mc:Fallback>
      </mc:AlternateContent>
      <p:grpSp>
        <p:nvGrpSpPr>
          <p:cNvPr id="5" name="Group 4">
            <a:extLst>
              <a:ext uri="{FF2B5EF4-FFF2-40B4-BE49-F238E27FC236}">
                <a16:creationId xmlns:a16="http://schemas.microsoft.com/office/drawing/2014/main" id="{61A79ACD-25A2-404C-AB1E-1320A9290151}"/>
              </a:ext>
            </a:extLst>
          </p:cNvPr>
          <p:cNvGrpSpPr/>
          <p:nvPr/>
        </p:nvGrpSpPr>
        <p:grpSpPr>
          <a:xfrm>
            <a:off x="7271275" y="554626"/>
            <a:ext cx="4009394" cy="4969096"/>
            <a:chOff x="6732742" y="340022"/>
            <a:chExt cx="4984782" cy="6177956"/>
          </a:xfrm>
        </p:grpSpPr>
        <p:pic>
          <p:nvPicPr>
            <p:cNvPr id="4" name="Picture 3">
              <a:extLst>
                <a:ext uri="{FF2B5EF4-FFF2-40B4-BE49-F238E27FC236}">
                  <a16:creationId xmlns:a16="http://schemas.microsoft.com/office/drawing/2014/main" id="{68DC3F0C-6F5C-4FB9-AF69-E3AE7BEB45A9}"/>
                </a:ext>
              </a:extLst>
            </p:cNvPr>
            <p:cNvPicPr>
              <a:picLocks noChangeAspect="1"/>
            </p:cNvPicPr>
            <p:nvPr/>
          </p:nvPicPr>
          <p:blipFill>
            <a:blip r:embed="rId9"/>
            <a:stretch>
              <a:fillRect/>
            </a:stretch>
          </p:blipFill>
          <p:spPr>
            <a:xfrm>
              <a:off x="6732742" y="340022"/>
              <a:ext cx="4880610" cy="5692289"/>
            </a:xfrm>
            <a:prstGeom prst="rect">
              <a:avLst/>
            </a:prstGeom>
          </p:spPr>
        </p:pic>
        <p:sp>
          <p:nvSpPr>
            <p:cNvPr id="9" name="Title 1">
              <a:extLst>
                <a:ext uri="{FF2B5EF4-FFF2-40B4-BE49-F238E27FC236}">
                  <a16:creationId xmlns:a16="http://schemas.microsoft.com/office/drawing/2014/main" id="{34D8B14D-9AE5-40C6-A690-C888172DD78C}"/>
                </a:ext>
              </a:extLst>
            </p:cNvPr>
            <p:cNvSpPr txBox="1">
              <a:spLocks/>
            </p:cNvSpPr>
            <p:nvPr/>
          </p:nvSpPr>
          <p:spPr>
            <a:xfrm>
              <a:off x="6836913" y="5966957"/>
              <a:ext cx="488061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35 Unused alternative design.</a:t>
              </a:r>
              <a:endParaRPr lang="en-MY" sz="1600"/>
            </a:p>
          </p:txBody>
        </p:sp>
      </p:grpSp>
      <p:sp>
        <p:nvSpPr>
          <p:cNvPr id="10" name="Rectangle 9">
            <a:extLst>
              <a:ext uri="{FF2B5EF4-FFF2-40B4-BE49-F238E27FC236}">
                <a16:creationId xmlns:a16="http://schemas.microsoft.com/office/drawing/2014/main" id="{FB2BBACE-C8ED-4C30-A4C5-596665400D23}"/>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1" name="Rectangle 10">
            <a:extLst>
              <a:ext uri="{FF2B5EF4-FFF2-40B4-BE49-F238E27FC236}">
                <a16:creationId xmlns:a16="http://schemas.microsoft.com/office/drawing/2014/main" id="{567557EC-D795-4F55-9022-372B8A6DE2B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12" name="Rectangle 11">
            <a:extLst>
              <a:ext uri="{FF2B5EF4-FFF2-40B4-BE49-F238E27FC236}">
                <a16:creationId xmlns:a16="http://schemas.microsoft.com/office/drawing/2014/main" id="{D580CABD-ACAE-4DCA-A043-C52417F7D5E2}"/>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13" name="Rectangle 12">
            <a:extLst>
              <a:ext uri="{FF2B5EF4-FFF2-40B4-BE49-F238E27FC236}">
                <a16:creationId xmlns:a16="http://schemas.microsoft.com/office/drawing/2014/main" id="{531A8672-D801-45BE-A7F3-F2C503661C2D}"/>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14" name="Rectangle 13">
            <a:extLst>
              <a:ext uri="{FF2B5EF4-FFF2-40B4-BE49-F238E27FC236}">
                <a16:creationId xmlns:a16="http://schemas.microsoft.com/office/drawing/2014/main" id="{BD0D74B6-8932-449F-B4BB-65AF8C028D60}"/>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15" name="Rectangle 14">
            <a:extLst>
              <a:ext uri="{FF2B5EF4-FFF2-40B4-BE49-F238E27FC236}">
                <a16:creationId xmlns:a16="http://schemas.microsoft.com/office/drawing/2014/main" id="{B6825486-74DC-47EF-B445-715FB2765D02}"/>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6" name="Rectangle 15">
            <a:extLst>
              <a:ext uri="{FF2B5EF4-FFF2-40B4-BE49-F238E27FC236}">
                <a16:creationId xmlns:a16="http://schemas.microsoft.com/office/drawing/2014/main" id="{F02147DA-7A84-4B1A-B2AD-7F608F71EE9D}"/>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7" name="Rectangle 16">
            <a:extLst>
              <a:ext uri="{FF2B5EF4-FFF2-40B4-BE49-F238E27FC236}">
                <a16:creationId xmlns:a16="http://schemas.microsoft.com/office/drawing/2014/main" id="{782560E6-21A7-4B58-805A-D935F0612050}"/>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8" name="Rectangle 17">
            <a:extLst>
              <a:ext uri="{FF2B5EF4-FFF2-40B4-BE49-F238E27FC236}">
                <a16:creationId xmlns:a16="http://schemas.microsoft.com/office/drawing/2014/main" id="{D225FC01-A788-4875-97FA-F49582220123}"/>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9" name="Rectangle 18">
            <a:extLst>
              <a:ext uri="{FF2B5EF4-FFF2-40B4-BE49-F238E27FC236}">
                <a16:creationId xmlns:a16="http://schemas.microsoft.com/office/drawing/2014/main" id="{EAC1ABF8-B4E3-4B2E-97F8-5EA832BC2847}"/>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6" name="Slide Number Placeholder 5">
            <a:extLst>
              <a:ext uri="{FF2B5EF4-FFF2-40B4-BE49-F238E27FC236}">
                <a16:creationId xmlns:a16="http://schemas.microsoft.com/office/drawing/2014/main" id="{417B8D2E-EFF8-4144-B1F9-BA1A21DAF39A}"/>
              </a:ext>
            </a:extLst>
          </p:cNvPr>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387237487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AE816A-F5A1-4B40-A129-F01F6C553503}"/>
              </a:ext>
            </a:extLst>
          </p:cNvPr>
          <p:cNvGrpSpPr/>
          <p:nvPr/>
        </p:nvGrpSpPr>
        <p:grpSpPr>
          <a:xfrm>
            <a:off x="866626" y="144000"/>
            <a:ext cx="5040000" cy="5040000"/>
            <a:chOff x="0" y="0"/>
            <a:chExt cx="43200638" cy="43200638"/>
          </a:xfrm>
        </p:grpSpPr>
        <p:sp>
          <p:nvSpPr>
            <p:cNvPr id="3" name="Rectangle 2">
              <a:extLst>
                <a:ext uri="{FF2B5EF4-FFF2-40B4-BE49-F238E27FC236}">
                  <a16:creationId xmlns:a16="http://schemas.microsoft.com/office/drawing/2014/main" id="{E0815337-9778-4131-8848-FBCFAA12E1F9}"/>
                </a:ext>
              </a:extLst>
            </p:cNvPr>
            <p:cNvSpPr/>
            <p:nvPr/>
          </p:nvSpPr>
          <p:spPr>
            <a:xfrm>
              <a:off x="0" y="0"/>
              <a:ext cx="43200000" cy="180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8" name="Rectangle 7">
              <a:extLst>
                <a:ext uri="{FF2B5EF4-FFF2-40B4-BE49-F238E27FC236}">
                  <a16:creationId xmlns:a16="http://schemas.microsoft.com/office/drawing/2014/main" id="{509947D2-D15E-4A3A-AA88-8D534CBC02C5}"/>
                </a:ext>
              </a:extLst>
            </p:cNvPr>
            <p:cNvSpPr/>
            <p:nvPr/>
          </p:nvSpPr>
          <p:spPr>
            <a:xfrm>
              <a:off x="16200319" y="0"/>
              <a:ext cx="10800000" cy="10800000"/>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9" name="Rectangle 8">
              <a:extLst>
                <a:ext uri="{FF2B5EF4-FFF2-40B4-BE49-F238E27FC236}">
                  <a16:creationId xmlns:a16="http://schemas.microsoft.com/office/drawing/2014/main" id="{19B89380-AF9D-4DF6-BD50-230B4864A0A8}"/>
                </a:ext>
              </a:extLst>
            </p:cNvPr>
            <p:cNvSpPr/>
            <p:nvPr/>
          </p:nvSpPr>
          <p:spPr>
            <a:xfrm>
              <a:off x="0" y="18000000"/>
              <a:ext cx="4320000" cy="5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0" name="Rectangle 9">
              <a:extLst>
                <a:ext uri="{FF2B5EF4-FFF2-40B4-BE49-F238E27FC236}">
                  <a16:creationId xmlns:a16="http://schemas.microsoft.com/office/drawing/2014/main" id="{40FEE7A1-AE52-4289-8515-6D4278F37FC2}"/>
                </a:ext>
              </a:extLst>
            </p:cNvPr>
            <p:cNvSpPr/>
            <p:nvPr/>
          </p:nvSpPr>
          <p:spPr>
            <a:xfrm>
              <a:off x="0" y="23400000"/>
              <a:ext cx="4320000" cy="5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1" name="Rectangle 10">
              <a:extLst>
                <a:ext uri="{FF2B5EF4-FFF2-40B4-BE49-F238E27FC236}">
                  <a16:creationId xmlns:a16="http://schemas.microsoft.com/office/drawing/2014/main" id="{6073F304-A65A-4303-B1F4-3993FE5421E4}"/>
                </a:ext>
              </a:extLst>
            </p:cNvPr>
            <p:cNvSpPr/>
            <p:nvPr/>
          </p:nvSpPr>
          <p:spPr>
            <a:xfrm>
              <a:off x="38880638" y="18000000"/>
              <a:ext cx="4320000" cy="5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2" name="Rectangle 11">
              <a:extLst>
                <a:ext uri="{FF2B5EF4-FFF2-40B4-BE49-F238E27FC236}">
                  <a16:creationId xmlns:a16="http://schemas.microsoft.com/office/drawing/2014/main" id="{42EA45B0-EA5C-4005-9DC7-A7870DABDAB8}"/>
                </a:ext>
              </a:extLst>
            </p:cNvPr>
            <p:cNvSpPr/>
            <p:nvPr/>
          </p:nvSpPr>
          <p:spPr>
            <a:xfrm>
              <a:off x="38880638" y="23400000"/>
              <a:ext cx="4320000" cy="5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3" name="Rectangle 12">
              <a:extLst>
                <a:ext uri="{FF2B5EF4-FFF2-40B4-BE49-F238E27FC236}">
                  <a16:creationId xmlns:a16="http://schemas.microsoft.com/office/drawing/2014/main" id="{C02F83BD-FD15-4375-A494-4B3313F9C7F1}"/>
                </a:ext>
              </a:extLst>
            </p:cNvPr>
            <p:cNvSpPr/>
            <p:nvPr/>
          </p:nvSpPr>
          <p:spPr>
            <a:xfrm>
              <a:off x="638" y="28800638"/>
              <a:ext cx="43200000" cy="144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4" name="Rectangle 13">
              <a:extLst>
                <a:ext uri="{FF2B5EF4-FFF2-40B4-BE49-F238E27FC236}">
                  <a16:creationId xmlns:a16="http://schemas.microsoft.com/office/drawing/2014/main" id="{2C1C65CF-2796-4BAA-86C3-17F57A08027A}"/>
                </a:ext>
              </a:extLst>
            </p:cNvPr>
            <p:cNvSpPr/>
            <p:nvPr/>
          </p:nvSpPr>
          <p:spPr>
            <a:xfrm>
              <a:off x="4320000" y="18000000"/>
              <a:ext cx="11880000" cy="108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5" name="Rectangle 14">
              <a:extLst>
                <a:ext uri="{FF2B5EF4-FFF2-40B4-BE49-F238E27FC236}">
                  <a16:creationId xmlns:a16="http://schemas.microsoft.com/office/drawing/2014/main" id="{009E6B21-4115-40AB-8A0D-67DC5C2704E2}"/>
                </a:ext>
              </a:extLst>
            </p:cNvPr>
            <p:cNvSpPr/>
            <p:nvPr/>
          </p:nvSpPr>
          <p:spPr>
            <a:xfrm>
              <a:off x="27000319" y="18000000"/>
              <a:ext cx="11880000" cy="108000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16" name="Rectangle 15">
              <a:extLst>
                <a:ext uri="{FF2B5EF4-FFF2-40B4-BE49-F238E27FC236}">
                  <a16:creationId xmlns:a16="http://schemas.microsoft.com/office/drawing/2014/main" id="{356F409B-EFE1-4911-ACF8-E5F92024CFE0}"/>
                </a:ext>
              </a:extLst>
            </p:cNvPr>
            <p:cNvSpPr/>
            <p:nvPr/>
          </p:nvSpPr>
          <p:spPr>
            <a:xfrm>
              <a:off x="16200319" y="15119681"/>
              <a:ext cx="5400000" cy="2880000"/>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7" name="Rectangle 16">
              <a:extLst>
                <a:ext uri="{FF2B5EF4-FFF2-40B4-BE49-F238E27FC236}">
                  <a16:creationId xmlns:a16="http://schemas.microsoft.com/office/drawing/2014/main" id="{33F9DCB9-5EEB-4684-A950-E27F2AD9D229}"/>
                </a:ext>
              </a:extLst>
            </p:cNvPr>
            <p:cNvSpPr/>
            <p:nvPr/>
          </p:nvSpPr>
          <p:spPr>
            <a:xfrm>
              <a:off x="21599681" y="15119681"/>
              <a:ext cx="5400000" cy="2880000"/>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8" name="Rectangle 17">
              <a:extLst>
                <a:ext uri="{FF2B5EF4-FFF2-40B4-BE49-F238E27FC236}">
                  <a16:creationId xmlns:a16="http://schemas.microsoft.com/office/drawing/2014/main" id="{C1E3C3A0-E5CF-4157-83B9-9A653354A346}"/>
                </a:ext>
              </a:extLst>
            </p:cNvPr>
            <p:cNvSpPr/>
            <p:nvPr/>
          </p:nvSpPr>
          <p:spPr>
            <a:xfrm>
              <a:off x="16199681" y="28800000"/>
              <a:ext cx="5400000" cy="2880000"/>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19" name="Rectangle 18">
              <a:extLst>
                <a:ext uri="{FF2B5EF4-FFF2-40B4-BE49-F238E27FC236}">
                  <a16:creationId xmlns:a16="http://schemas.microsoft.com/office/drawing/2014/main" id="{B1E77C3D-DE51-4496-9267-75453A47F8F6}"/>
                </a:ext>
              </a:extLst>
            </p:cNvPr>
            <p:cNvSpPr/>
            <p:nvPr/>
          </p:nvSpPr>
          <p:spPr>
            <a:xfrm>
              <a:off x="21599681" y="28800000"/>
              <a:ext cx="5400000" cy="28800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91" name="Oval 90">
            <a:extLst>
              <a:ext uri="{FF2B5EF4-FFF2-40B4-BE49-F238E27FC236}">
                <a16:creationId xmlns:a16="http://schemas.microsoft.com/office/drawing/2014/main" id="{830729D2-B7C6-43AC-B11A-EAB274A167FA}"/>
              </a:ext>
            </a:extLst>
          </p:cNvPr>
          <p:cNvSpPr/>
          <p:nvPr/>
        </p:nvSpPr>
        <p:spPr>
          <a:xfrm>
            <a:off x="2984655" y="3308663"/>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nvGrpSpPr>
          <p:cNvPr id="54" name="Group 53">
            <a:extLst>
              <a:ext uri="{FF2B5EF4-FFF2-40B4-BE49-F238E27FC236}">
                <a16:creationId xmlns:a16="http://schemas.microsoft.com/office/drawing/2014/main" id="{AEE35064-7FD9-4962-8787-A92A7A123194}"/>
              </a:ext>
            </a:extLst>
          </p:cNvPr>
          <p:cNvGrpSpPr/>
          <p:nvPr/>
        </p:nvGrpSpPr>
        <p:grpSpPr>
          <a:xfrm>
            <a:off x="2753416" y="2241399"/>
            <a:ext cx="1258978" cy="1259982"/>
            <a:chOff x="5287721" y="2888913"/>
            <a:chExt cx="1624055" cy="1619976"/>
          </a:xfrm>
        </p:grpSpPr>
        <p:sp>
          <p:nvSpPr>
            <p:cNvPr id="55" name="Rectangle 54">
              <a:extLst>
                <a:ext uri="{FF2B5EF4-FFF2-40B4-BE49-F238E27FC236}">
                  <a16:creationId xmlns:a16="http://schemas.microsoft.com/office/drawing/2014/main" id="{C420DD12-9F05-4F69-834D-61B807704CE2}"/>
                </a:ext>
              </a:extLst>
            </p:cNvPr>
            <p:cNvSpPr/>
            <p:nvPr/>
          </p:nvSpPr>
          <p:spPr>
            <a:xfrm>
              <a:off x="5287722" y="2888913"/>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62" name="Rectangle 61">
              <a:extLst>
                <a:ext uri="{FF2B5EF4-FFF2-40B4-BE49-F238E27FC236}">
                  <a16:creationId xmlns:a16="http://schemas.microsoft.com/office/drawing/2014/main" id="{C0296FBC-711A-4483-9CDE-42F2F717974A}"/>
                </a:ext>
              </a:extLst>
            </p:cNvPr>
            <p:cNvSpPr/>
            <p:nvPr/>
          </p:nvSpPr>
          <p:spPr>
            <a:xfrm>
              <a:off x="6099516" y="2888913"/>
              <a:ext cx="812260" cy="809989"/>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63" name="Rectangle 62">
              <a:extLst>
                <a:ext uri="{FF2B5EF4-FFF2-40B4-BE49-F238E27FC236}">
                  <a16:creationId xmlns:a16="http://schemas.microsoft.com/office/drawing/2014/main" id="{83E28037-B563-4160-9F52-36889611FFAB}"/>
                </a:ext>
              </a:extLst>
            </p:cNvPr>
            <p:cNvSpPr/>
            <p:nvPr/>
          </p:nvSpPr>
          <p:spPr>
            <a:xfrm>
              <a:off x="5287721"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64" name="Rectangle 63">
              <a:extLst>
                <a:ext uri="{FF2B5EF4-FFF2-40B4-BE49-F238E27FC236}">
                  <a16:creationId xmlns:a16="http://schemas.microsoft.com/office/drawing/2014/main" id="{FB3D413D-FC18-48AC-9C14-072556819AFD}"/>
                </a:ext>
              </a:extLst>
            </p:cNvPr>
            <p:cNvSpPr/>
            <p:nvPr/>
          </p:nvSpPr>
          <p:spPr>
            <a:xfrm>
              <a:off x="6099515" y="3698901"/>
              <a:ext cx="812260" cy="809988"/>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grpSp>
      <p:sp>
        <p:nvSpPr>
          <p:cNvPr id="20" name="Oval 19">
            <a:extLst>
              <a:ext uri="{FF2B5EF4-FFF2-40B4-BE49-F238E27FC236}">
                <a16:creationId xmlns:a16="http://schemas.microsoft.com/office/drawing/2014/main" id="{6560AB68-938B-495E-B245-E6F02623B235}"/>
              </a:ext>
            </a:extLst>
          </p:cNvPr>
          <p:cNvSpPr/>
          <p:nvPr/>
        </p:nvSpPr>
        <p:spPr>
          <a:xfrm>
            <a:off x="2984654" y="2264931"/>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32" name="Oval 31">
            <a:extLst>
              <a:ext uri="{FF2B5EF4-FFF2-40B4-BE49-F238E27FC236}">
                <a16:creationId xmlns:a16="http://schemas.microsoft.com/office/drawing/2014/main" id="{0C90F094-C7A2-48EE-8165-CC68E8679447}"/>
              </a:ext>
            </a:extLst>
          </p:cNvPr>
          <p:cNvSpPr/>
          <p:nvPr/>
        </p:nvSpPr>
        <p:spPr>
          <a:xfrm>
            <a:off x="3614507" y="2265249"/>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92" name="Oval 91">
            <a:extLst>
              <a:ext uri="{FF2B5EF4-FFF2-40B4-BE49-F238E27FC236}">
                <a16:creationId xmlns:a16="http://schemas.microsoft.com/office/drawing/2014/main" id="{5AA978A5-A15D-4662-AD1C-FB035F303C57}"/>
              </a:ext>
            </a:extLst>
          </p:cNvPr>
          <p:cNvSpPr/>
          <p:nvPr/>
        </p:nvSpPr>
        <p:spPr>
          <a:xfrm>
            <a:off x="3614506" y="3306812"/>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pic>
        <p:nvPicPr>
          <p:cNvPr id="7" name="Picture 6" descr="Logo, icon&#10;&#10;Description automatically generated">
            <a:extLst>
              <a:ext uri="{FF2B5EF4-FFF2-40B4-BE49-F238E27FC236}">
                <a16:creationId xmlns:a16="http://schemas.microsoft.com/office/drawing/2014/main" id="{6A1F3990-6B24-4FB2-A229-168D40C2AD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2402" y="2247951"/>
            <a:ext cx="729463" cy="918981"/>
          </a:xfrm>
          <a:prstGeom prst="rect">
            <a:avLst/>
          </a:prstGeom>
        </p:spPr>
      </p:pic>
      <p:sp>
        <p:nvSpPr>
          <p:cNvPr id="93" name="TextBox 92">
            <a:extLst>
              <a:ext uri="{FF2B5EF4-FFF2-40B4-BE49-F238E27FC236}">
                <a16:creationId xmlns:a16="http://schemas.microsoft.com/office/drawing/2014/main" id="{1A17B4AD-0AA9-4E9D-B754-D3DEAE962692}"/>
              </a:ext>
            </a:extLst>
          </p:cNvPr>
          <p:cNvSpPr txBox="1"/>
          <p:nvPr/>
        </p:nvSpPr>
        <p:spPr>
          <a:xfrm>
            <a:off x="866627" y="4349179"/>
            <a:ext cx="5039925" cy="830997"/>
          </a:xfrm>
          <a:prstGeom prst="rect">
            <a:avLst/>
          </a:prstGeom>
          <a:noFill/>
        </p:spPr>
        <p:txBody>
          <a:bodyPr wrap="square">
            <a:spAutoFit/>
          </a:bodyPr>
          <a:lstStyle/>
          <a:p>
            <a:pPr algn="ctr"/>
            <a:r>
              <a:rPr lang="en-US" sz="2400">
                <a:solidFill>
                  <a:srgbClr val="009900"/>
                </a:solidFill>
              </a:rPr>
              <a:t>Possible extra movement</a:t>
            </a:r>
          </a:p>
          <a:p>
            <a:pPr algn="ctr"/>
            <a:r>
              <a:rPr lang="en-US" sz="2400">
                <a:solidFill>
                  <a:srgbClr val="009900"/>
                </a:solidFill>
                <a:sym typeface="Symbol" panose="05050102010706020507" pitchFamily="18" charset="2"/>
              </a:rPr>
              <a:t> </a:t>
            </a:r>
            <a:r>
              <a:rPr lang="en-US" sz="2400">
                <a:solidFill>
                  <a:srgbClr val="009900"/>
                </a:solidFill>
              </a:rPr>
              <a:t>Longer route &amp; time needed</a:t>
            </a:r>
            <a:endParaRPr lang="en-US" sz="2400">
              <a:solidFill>
                <a:srgbClr val="FF0000"/>
              </a:solidFill>
            </a:endParaRPr>
          </a:p>
        </p:txBody>
      </p:sp>
      <p:sp>
        <p:nvSpPr>
          <p:cNvPr id="79" name="Title 1">
            <a:extLst>
              <a:ext uri="{FF2B5EF4-FFF2-40B4-BE49-F238E27FC236}">
                <a16:creationId xmlns:a16="http://schemas.microsoft.com/office/drawing/2014/main" id="{D70D3700-CA36-4589-80ED-E83DE0F86B52}"/>
              </a:ext>
            </a:extLst>
          </p:cNvPr>
          <p:cNvSpPr txBox="1">
            <a:spLocks/>
          </p:cNvSpPr>
          <p:nvPr/>
        </p:nvSpPr>
        <p:spPr>
          <a:xfrm>
            <a:off x="866625" y="5151096"/>
            <a:ext cx="5039927"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36 Motion flow of </a:t>
            </a:r>
            <a:r>
              <a:rPr lang="en-US" sz="1600" b="1"/>
              <a:t>alternative</a:t>
            </a:r>
            <a:r>
              <a:rPr lang="en-US" sz="1600"/>
              <a:t> design.</a:t>
            </a:r>
            <a:endParaRPr lang="en-MY" sz="1600"/>
          </a:p>
        </p:txBody>
      </p:sp>
      <p:sp>
        <p:nvSpPr>
          <p:cNvPr id="94" name="Rectangle 93">
            <a:extLst>
              <a:ext uri="{FF2B5EF4-FFF2-40B4-BE49-F238E27FC236}">
                <a16:creationId xmlns:a16="http://schemas.microsoft.com/office/drawing/2014/main" id="{759163AF-71E7-4BB8-BBCB-E307D92DCD8E}"/>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Block Diagram</a:t>
            </a:r>
            <a:endParaRPr lang="en-MY"/>
          </a:p>
        </p:txBody>
      </p:sp>
      <p:sp>
        <p:nvSpPr>
          <p:cNvPr id="95" name="Rectangle 94">
            <a:extLst>
              <a:ext uri="{FF2B5EF4-FFF2-40B4-BE49-F238E27FC236}">
                <a16:creationId xmlns:a16="http://schemas.microsoft.com/office/drawing/2014/main" id="{87D263B8-2820-466B-A647-07F2DB13B8D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Crucial Aspects of Design</a:t>
            </a:r>
            <a:endParaRPr lang="en-MY"/>
          </a:p>
        </p:txBody>
      </p:sp>
      <p:sp>
        <p:nvSpPr>
          <p:cNvPr id="96" name="Rectangle 95">
            <a:extLst>
              <a:ext uri="{FF2B5EF4-FFF2-40B4-BE49-F238E27FC236}">
                <a16:creationId xmlns:a16="http://schemas.microsoft.com/office/drawing/2014/main" id="{B33051B0-DC21-465A-A7A5-858018EA20EF}"/>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Motion Flow &amp; Key Methods</a:t>
            </a:r>
            <a:endParaRPr lang="en-MY"/>
          </a:p>
        </p:txBody>
      </p:sp>
      <p:sp>
        <p:nvSpPr>
          <p:cNvPr id="97" name="Rectangle 96">
            <a:extLst>
              <a:ext uri="{FF2B5EF4-FFF2-40B4-BE49-F238E27FC236}">
                <a16:creationId xmlns:a16="http://schemas.microsoft.com/office/drawing/2014/main" id="{E1E8D7AE-C380-49AA-923F-0E90CD0A2F29}"/>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Movement Mechanism</a:t>
            </a:r>
            <a:endParaRPr lang="en-MY"/>
          </a:p>
        </p:txBody>
      </p:sp>
      <p:sp>
        <p:nvSpPr>
          <p:cNvPr id="98" name="Rectangle 97">
            <a:extLst>
              <a:ext uri="{FF2B5EF4-FFF2-40B4-BE49-F238E27FC236}">
                <a16:creationId xmlns:a16="http://schemas.microsoft.com/office/drawing/2014/main" id="{30FB7E88-E76B-49A5-93CA-D612D77A0FB2}"/>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Puck Handling Mechanism</a:t>
            </a:r>
            <a:endParaRPr lang="en-MY"/>
          </a:p>
        </p:txBody>
      </p:sp>
      <p:sp>
        <p:nvSpPr>
          <p:cNvPr id="99" name="Rectangle 98">
            <a:extLst>
              <a:ext uri="{FF2B5EF4-FFF2-40B4-BE49-F238E27FC236}">
                <a16:creationId xmlns:a16="http://schemas.microsoft.com/office/drawing/2014/main" id="{F30195F0-E641-4BC0-B989-CCC8238519E6}"/>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Colour</a:t>
            </a:r>
            <a:r>
              <a:rPr lang="en-US"/>
              <a:t> Sensing Mechanism</a:t>
            </a:r>
            <a:endParaRPr lang="en-MY"/>
          </a:p>
        </p:txBody>
      </p:sp>
      <p:sp>
        <p:nvSpPr>
          <p:cNvPr id="100" name="Rectangle 99">
            <a:extLst>
              <a:ext uri="{FF2B5EF4-FFF2-40B4-BE49-F238E27FC236}">
                <a16:creationId xmlns:a16="http://schemas.microsoft.com/office/drawing/2014/main" id="{85FAF5EC-A7F7-4DF2-B6E6-7E673A3F9BC7}"/>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Unused Alternative</a:t>
            </a:r>
            <a:endParaRPr lang="en-MY"/>
          </a:p>
        </p:txBody>
      </p:sp>
      <p:sp>
        <p:nvSpPr>
          <p:cNvPr id="101" name="Rectangle 100">
            <a:extLst>
              <a:ext uri="{FF2B5EF4-FFF2-40B4-BE49-F238E27FC236}">
                <a16:creationId xmlns:a16="http://schemas.microsoft.com/office/drawing/2014/main" id="{080B1840-D804-4AA6-8EE7-AB3DFA2EF82D}"/>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System Overview</a:t>
            </a:r>
            <a:endParaRPr lang="en-MY"/>
          </a:p>
        </p:txBody>
      </p:sp>
      <p:sp>
        <p:nvSpPr>
          <p:cNvPr id="102" name="Rectangle 101">
            <a:extLst>
              <a:ext uri="{FF2B5EF4-FFF2-40B4-BE49-F238E27FC236}">
                <a16:creationId xmlns:a16="http://schemas.microsoft.com/office/drawing/2014/main" id="{B78D3696-C671-4017-8C09-C9ADC07C9603}"/>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Design Methodology</a:t>
            </a:r>
            <a:endParaRPr lang="en-MY"/>
          </a:p>
        </p:txBody>
      </p:sp>
      <p:sp>
        <p:nvSpPr>
          <p:cNvPr id="103" name="Rectangle 102">
            <a:extLst>
              <a:ext uri="{FF2B5EF4-FFF2-40B4-BE49-F238E27FC236}">
                <a16:creationId xmlns:a16="http://schemas.microsoft.com/office/drawing/2014/main" id="{CA219FE4-7808-4E06-90BD-15A63E1C0852}"/>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Making</a:t>
            </a:r>
            <a:endParaRPr lang="en-MY"/>
          </a:p>
        </p:txBody>
      </p:sp>
      <p:sp>
        <p:nvSpPr>
          <p:cNvPr id="5" name="Slide Number Placeholder 4">
            <a:extLst>
              <a:ext uri="{FF2B5EF4-FFF2-40B4-BE49-F238E27FC236}">
                <a16:creationId xmlns:a16="http://schemas.microsoft.com/office/drawing/2014/main" id="{2A949D41-7357-4087-ADF4-B4158366E1B0}"/>
              </a:ext>
            </a:extLst>
          </p:cNvPr>
          <p:cNvSpPr>
            <a:spLocks noGrp="1"/>
          </p:cNvSpPr>
          <p:nvPr>
            <p:ph type="sldNum" sz="quarter" idx="12"/>
          </p:nvPr>
        </p:nvSpPr>
        <p:spPr/>
        <p:txBody>
          <a:bodyPr/>
          <a:lstStyle/>
          <a:p>
            <a:fld id="{330EA680-D336-4FF7-8B7A-9848BB0A1C32}" type="slidenum">
              <a:rPr lang="en-US" smtClean="0"/>
              <a:t>74</a:t>
            </a:fld>
            <a:endParaRPr lang="en-US"/>
          </a:p>
        </p:txBody>
      </p:sp>
      <p:grpSp>
        <p:nvGrpSpPr>
          <p:cNvPr id="22" name="Group 21">
            <a:extLst>
              <a:ext uri="{FF2B5EF4-FFF2-40B4-BE49-F238E27FC236}">
                <a16:creationId xmlns:a16="http://schemas.microsoft.com/office/drawing/2014/main" id="{2B99040B-3523-44D3-A12B-87F3AAE69E44}"/>
              </a:ext>
            </a:extLst>
          </p:cNvPr>
          <p:cNvGrpSpPr/>
          <p:nvPr/>
        </p:nvGrpSpPr>
        <p:grpSpPr>
          <a:xfrm>
            <a:off x="6418335" y="155324"/>
            <a:ext cx="5058193" cy="5547304"/>
            <a:chOff x="6418335" y="155324"/>
            <a:chExt cx="5058193" cy="5547304"/>
          </a:xfrm>
        </p:grpSpPr>
        <p:grpSp>
          <p:nvGrpSpPr>
            <p:cNvPr id="4" name="Group 3">
              <a:extLst>
                <a:ext uri="{FF2B5EF4-FFF2-40B4-BE49-F238E27FC236}">
                  <a16:creationId xmlns:a16="http://schemas.microsoft.com/office/drawing/2014/main" id="{51296A37-3F32-4AEB-A17E-C789EC4CBA53}"/>
                </a:ext>
              </a:extLst>
            </p:cNvPr>
            <p:cNvGrpSpPr/>
            <p:nvPr/>
          </p:nvGrpSpPr>
          <p:grpSpPr>
            <a:xfrm>
              <a:off x="6418335" y="155324"/>
              <a:ext cx="5040000" cy="5040000"/>
              <a:chOff x="3600000" y="144000"/>
              <a:chExt cx="5040000" cy="5040000"/>
            </a:xfrm>
          </p:grpSpPr>
          <p:sp>
            <p:nvSpPr>
              <p:cNvPr id="104" name="Rectangle 103">
                <a:extLst>
                  <a:ext uri="{FF2B5EF4-FFF2-40B4-BE49-F238E27FC236}">
                    <a16:creationId xmlns:a16="http://schemas.microsoft.com/office/drawing/2014/main" id="{D2AFC0E3-8107-4DC0-9ACC-D5A978B376B4}"/>
                  </a:ext>
                </a:extLst>
              </p:cNvPr>
              <p:cNvSpPr/>
              <p:nvPr/>
            </p:nvSpPr>
            <p:spPr>
              <a:xfrm>
                <a:off x="548993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r>
                  <a:rPr lang="en-MY" sz="2400">
                    <a:ln>
                      <a:solidFill>
                        <a:srgbClr val="0000FF"/>
                      </a:solidFill>
                    </a:ln>
                    <a:solidFill>
                      <a:schemeClr val="bg1"/>
                    </a:solidFill>
                  </a:rPr>
                  <a:t>5</a:t>
                </a:r>
                <a:endParaRPr lang="en-GB" sz="2400">
                  <a:ln>
                    <a:solidFill>
                      <a:srgbClr val="0000FF"/>
                    </a:solidFill>
                  </a:ln>
                  <a:solidFill>
                    <a:schemeClr val="bg1"/>
                  </a:solidFill>
                </a:endParaRPr>
              </a:p>
            </p:txBody>
          </p:sp>
          <p:sp>
            <p:nvSpPr>
              <p:cNvPr id="105" name="Rectangle 104">
                <a:extLst>
                  <a:ext uri="{FF2B5EF4-FFF2-40B4-BE49-F238E27FC236}">
                    <a16:creationId xmlns:a16="http://schemas.microsoft.com/office/drawing/2014/main" id="{4F6CA576-68FE-48B5-A777-2AEB4415C64E}"/>
                  </a:ext>
                </a:extLst>
              </p:cNvPr>
              <p:cNvSpPr/>
              <p:nvPr/>
            </p:nvSpPr>
            <p:spPr>
              <a:xfrm>
                <a:off x="6119925" y="2243932"/>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b"/>
              <a:lstStyle/>
              <a:p>
                <a:pPr algn="r"/>
                <a:r>
                  <a:rPr lang="en-MY" sz="2400">
                    <a:ln>
                      <a:solidFill>
                        <a:srgbClr val="0000FF"/>
                      </a:solidFill>
                    </a:ln>
                    <a:solidFill>
                      <a:schemeClr val="bg1"/>
                    </a:solidFill>
                  </a:rPr>
                  <a:t>6</a:t>
                </a:r>
                <a:endParaRPr lang="en-GB" sz="2400">
                  <a:ln>
                    <a:solidFill>
                      <a:srgbClr val="0000FF"/>
                    </a:solidFill>
                  </a:ln>
                  <a:solidFill>
                    <a:schemeClr val="bg1"/>
                  </a:solidFill>
                </a:endParaRPr>
              </a:p>
            </p:txBody>
          </p:sp>
          <p:sp>
            <p:nvSpPr>
              <p:cNvPr id="106" name="Rectangle 105">
                <a:extLst>
                  <a:ext uri="{FF2B5EF4-FFF2-40B4-BE49-F238E27FC236}">
                    <a16:creationId xmlns:a16="http://schemas.microsoft.com/office/drawing/2014/main" id="{836DCC9A-77FB-4FBC-8F03-4790A50558CF}"/>
                  </a:ext>
                </a:extLst>
              </p:cNvPr>
              <p:cNvSpPr/>
              <p:nvPr/>
            </p:nvSpPr>
            <p:spPr>
              <a:xfrm>
                <a:off x="548993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r>
                  <a:rPr lang="en-MY" sz="2400">
                    <a:ln>
                      <a:solidFill>
                        <a:srgbClr val="0000FF"/>
                      </a:solidFill>
                    </a:ln>
                    <a:solidFill>
                      <a:schemeClr val="bg1"/>
                    </a:solidFill>
                  </a:rPr>
                  <a:t>7</a:t>
                </a:r>
                <a:endParaRPr lang="en-GB" sz="2400"/>
              </a:p>
            </p:txBody>
          </p:sp>
          <p:sp>
            <p:nvSpPr>
              <p:cNvPr id="107" name="Rectangle 106">
                <a:extLst>
                  <a:ext uri="{FF2B5EF4-FFF2-40B4-BE49-F238E27FC236}">
                    <a16:creationId xmlns:a16="http://schemas.microsoft.com/office/drawing/2014/main" id="{48F806EA-DA6F-4D64-99DF-6F7E113E3CA3}"/>
                  </a:ext>
                </a:extLst>
              </p:cNvPr>
              <p:cNvSpPr/>
              <p:nvPr/>
            </p:nvSpPr>
            <p:spPr>
              <a:xfrm>
                <a:off x="6119925" y="2873923"/>
                <a:ext cx="629991"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t"/>
              <a:lstStyle/>
              <a:p>
                <a:pPr algn="r"/>
                <a:r>
                  <a:rPr lang="en-MY" sz="2400">
                    <a:ln>
                      <a:solidFill>
                        <a:srgbClr val="0000FF"/>
                      </a:solidFill>
                    </a:ln>
                    <a:solidFill>
                      <a:schemeClr val="bg1"/>
                    </a:solidFill>
                  </a:rPr>
                  <a:t>8</a:t>
                </a:r>
                <a:endParaRPr lang="en-GB" sz="2400"/>
              </a:p>
            </p:txBody>
          </p:sp>
          <p:sp>
            <p:nvSpPr>
              <p:cNvPr id="108" name="Rectangle 107">
                <a:extLst>
                  <a:ext uri="{FF2B5EF4-FFF2-40B4-BE49-F238E27FC236}">
                    <a16:creationId xmlns:a16="http://schemas.microsoft.com/office/drawing/2014/main" id="{FFD944B7-A3DD-435C-91A3-47453B77ACDB}"/>
                  </a:ext>
                </a:extLst>
              </p:cNvPr>
              <p:cNvSpPr/>
              <p:nvPr/>
            </p:nvSpPr>
            <p:spPr>
              <a:xfrm>
                <a:off x="3600000" y="144000"/>
                <a:ext cx="5039925" cy="209996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9" name="Rectangle 108">
                <a:extLst>
                  <a:ext uri="{FF2B5EF4-FFF2-40B4-BE49-F238E27FC236}">
                    <a16:creationId xmlns:a16="http://schemas.microsoft.com/office/drawing/2014/main" id="{CC0B05F2-646D-4123-9F6E-BFDE83BBC1A0}"/>
                  </a:ext>
                </a:extLst>
              </p:cNvPr>
              <p:cNvSpPr/>
              <p:nvPr/>
            </p:nvSpPr>
            <p:spPr>
              <a:xfrm>
                <a:off x="5490009" y="144000"/>
                <a:ext cx="1259982" cy="1259982"/>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9CDF0299-F1A4-4B29-BBCA-B658FE10FD93}"/>
                  </a:ext>
                </a:extLst>
              </p:cNvPr>
              <p:cNvSpPr/>
              <p:nvPr/>
            </p:nvSpPr>
            <p:spPr>
              <a:xfrm>
                <a:off x="3600000"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1" name="Rectangle 110">
                <a:extLst>
                  <a:ext uri="{FF2B5EF4-FFF2-40B4-BE49-F238E27FC236}">
                    <a16:creationId xmlns:a16="http://schemas.microsoft.com/office/drawing/2014/main" id="{F379AE1C-51FC-4A7F-9449-697D476FA47A}"/>
                  </a:ext>
                </a:extLst>
              </p:cNvPr>
              <p:cNvSpPr/>
              <p:nvPr/>
            </p:nvSpPr>
            <p:spPr>
              <a:xfrm>
                <a:off x="3600000"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2" name="Rectangle 111">
                <a:extLst>
                  <a:ext uri="{FF2B5EF4-FFF2-40B4-BE49-F238E27FC236}">
                    <a16:creationId xmlns:a16="http://schemas.microsoft.com/office/drawing/2014/main" id="{8C83CBAE-7495-4120-A62A-672A2DD262F3}"/>
                  </a:ext>
                </a:extLst>
              </p:cNvPr>
              <p:cNvSpPr/>
              <p:nvPr/>
            </p:nvSpPr>
            <p:spPr>
              <a:xfrm>
                <a:off x="8136008" y="2243969"/>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3" name="Rectangle 112">
                <a:extLst>
                  <a:ext uri="{FF2B5EF4-FFF2-40B4-BE49-F238E27FC236}">
                    <a16:creationId xmlns:a16="http://schemas.microsoft.com/office/drawing/2014/main" id="{0E8507CF-A7E0-461B-864F-8493E8282974}"/>
                  </a:ext>
                </a:extLst>
              </p:cNvPr>
              <p:cNvSpPr/>
              <p:nvPr/>
            </p:nvSpPr>
            <p:spPr>
              <a:xfrm>
                <a:off x="8136008" y="2873960"/>
                <a:ext cx="503992" cy="62999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4" name="Rectangle 113">
                <a:extLst>
                  <a:ext uri="{FF2B5EF4-FFF2-40B4-BE49-F238E27FC236}">
                    <a16:creationId xmlns:a16="http://schemas.microsoft.com/office/drawing/2014/main" id="{C3E0C00D-A9BC-42D1-A493-3EF7C533531C}"/>
                  </a:ext>
                </a:extLst>
              </p:cNvPr>
              <p:cNvSpPr/>
              <p:nvPr/>
            </p:nvSpPr>
            <p:spPr>
              <a:xfrm>
                <a:off x="3600075" y="3504025"/>
                <a:ext cx="5039925" cy="1679975"/>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5" name="Rectangle 114">
                <a:extLst>
                  <a:ext uri="{FF2B5EF4-FFF2-40B4-BE49-F238E27FC236}">
                    <a16:creationId xmlns:a16="http://schemas.microsoft.com/office/drawing/2014/main" id="{B74E285E-B204-4D89-9CD9-945B21172764}"/>
                  </a:ext>
                </a:extLst>
              </p:cNvPr>
              <p:cNvSpPr/>
              <p:nvPr/>
            </p:nvSpPr>
            <p:spPr>
              <a:xfrm>
                <a:off x="4103992"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6" name="Rectangle 115">
                <a:extLst>
                  <a:ext uri="{FF2B5EF4-FFF2-40B4-BE49-F238E27FC236}">
                    <a16:creationId xmlns:a16="http://schemas.microsoft.com/office/drawing/2014/main" id="{698FB3D8-7211-409A-80D1-E1FE92CEBAED}"/>
                  </a:ext>
                </a:extLst>
              </p:cNvPr>
              <p:cNvSpPr/>
              <p:nvPr/>
            </p:nvSpPr>
            <p:spPr>
              <a:xfrm>
                <a:off x="6749991" y="2243969"/>
                <a:ext cx="1385979" cy="1259982"/>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7" name="Rectangle 116">
                <a:extLst>
                  <a:ext uri="{FF2B5EF4-FFF2-40B4-BE49-F238E27FC236}">
                    <a16:creationId xmlns:a16="http://schemas.microsoft.com/office/drawing/2014/main" id="{D73EFA00-8C97-4D9F-A06C-25890C0EC45F}"/>
                  </a:ext>
                </a:extLst>
              </p:cNvPr>
              <p:cNvSpPr/>
              <p:nvPr/>
            </p:nvSpPr>
            <p:spPr>
              <a:xfrm>
                <a:off x="5490009" y="1907937"/>
                <a:ext cx="629991" cy="335995"/>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004C1E39-0FE8-499B-AEC0-B6F8A5D6CC2D}"/>
                  </a:ext>
                </a:extLst>
              </p:cNvPr>
              <p:cNvSpPr/>
              <p:nvPr/>
            </p:nvSpPr>
            <p:spPr>
              <a:xfrm>
                <a:off x="6119925" y="1907937"/>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7C7E5998-1E15-4CD0-A851-186AB7029ABA}"/>
                  </a:ext>
                </a:extLst>
              </p:cNvPr>
              <p:cNvSpPr/>
              <p:nvPr/>
            </p:nvSpPr>
            <p:spPr>
              <a:xfrm>
                <a:off x="5489935" y="3503951"/>
                <a:ext cx="629991" cy="335995"/>
              </a:xfrm>
              <a:prstGeom prst="rect">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6444802-380F-4A39-8292-43131CB00068}"/>
                  </a:ext>
                </a:extLst>
              </p:cNvPr>
              <p:cNvSpPr/>
              <p:nvPr/>
            </p:nvSpPr>
            <p:spPr>
              <a:xfrm>
                <a:off x="6119925" y="3503951"/>
                <a:ext cx="629991" cy="335995"/>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B3F449B7-8CD4-4658-B595-0DD0BBBF0AFC}"/>
                  </a:ext>
                </a:extLst>
              </p:cNvPr>
              <p:cNvSpPr/>
              <p:nvPr/>
            </p:nvSpPr>
            <p:spPr>
              <a:xfrm>
                <a:off x="5865231" y="2267094"/>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5DF38CE0-C150-456F-940F-8015F3086CDD}"/>
                  </a:ext>
                </a:extLst>
              </p:cNvPr>
              <p:cNvSpPr/>
              <p:nvPr/>
            </p:nvSpPr>
            <p:spPr>
              <a:xfrm>
                <a:off x="5865156" y="3314447"/>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F081F270-75BF-432D-93DF-BB2BB9ADC8FF}"/>
                  </a:ext>
                </a:extLst>
              </p:cNvPr>
              <p:cNvSpPr/>
              <p:nvPr/>
            </p:nvSpPr>
            <p:spPr>
              <a:xfrm>
                <a:off x="6201226" y="3317078"/>
                <a:ext cx="167998" cy="16799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5A7441A0-7367-43E7-A0EE-5BC597E9CFD3}"/>
                  </a:ext>
                </a:extLst>
              </p:cNvPr>
              <p:cNvSpPr/>
              <p:nvPr/>
            </p:nvSpPr>
            <p:spPr>
              <a:xfrm>
                <a:off x="6201226" y="2270403"/>
                <a:ext cx="167998" cy="167998"/>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5" name="Group 124">
                <a:extLst>
                  <a:ext uri="{FF2B5EF4-FFF2-40B4-BE49-F238E27FC236}">
                    <a16:creationId xmlns:a16="http://schemas.microsoft.com/office/drawing/2014/main" id="{607F12B5-364F-4E70-91C8-10B0FF480A78}"/>
                  </a:ext>
                </a:extLst>
              </p:cNvPr>
              <p:cNvGrpSpPr/>
              <p:nvPr/>
            </p:nvGrpSpPr>
            <p:grpSpPr>
              <a:xfrm>
                <a:off x="5512387" y="2487188"/>
                <a:ext cx="1220549" cy="776989"/>
                <a:chOff x="1419518" y="14893728"/>
                <a:chExt cx="10462000" cy="6660000"/>
              </a:xfrm>
            </p:grpSpPr>
            <p:sp>
              <p:nvSpPr>
                <p:cNvPr id="126" name="Rectangle 125">
                  <a:extLst>
                    <a:ext uri="{FF2B5EF4-FFF2-40B4-BE49-F238E27FC236}">
                      <a16:creationId xmlns:a16="http://schemas.microsoft.com/office/drawing/2014/main" id="{B243A548-3909-4E55-A1D2-0135D0589261}"/>
                    </a:ext>
                  </a:extLst>
                </p:cNvPr>
                <p:cNvSpPr/>
                <p:nvPr/>
              </p:nvSpPr>
              <p:spPr>
                <a:xfrm rot="10800000">
                  <a:off x="2330518" y="14893728"/>
                  <a:ext cx="8640000" cy="666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27" name="Group 126">
                  <a:extLst>
                    <a:ext uri="{FF2B5EF4-FFF2-40B4-BE49-F238E27FC236}">
                      <a16:creationId xmlns:a16="http://schemas.microsoft.com/office/drawing/2014/main" id="{EEE7AF99-0F06-4F63-8EAE-A4D40373E77A}"/>
                    </a:ext>
                  </a:extLst>
                </p:cNvPr>
                <p:cNvGrpSpPr/>
                <p:nvPr/>
              </p:nvGrpSpPr>
              <p:grpSpPr>
                <a:xfrm rot="10800000">
                  <a:off x="10970518" y="15551014"/>
                  <a:ext cx="911000" cy="1980000"/>
                  <a:chOff x="14356080" y="22113240"/>
                  <a:chExt cx="911000" cy="1980000"/>
                </a:xfrm>
              </p:grpSpPr>
              <p:sp>
                <p:nvSpPr>
                  <p:cNvPr id="159" name="Rectangle 158">
                    <a:extLst>
                      <a:ext uri="{FF2B5EF4-FFF2-40B4-BE49-F238E27FC236}">
                        <a16:creationId xmlns:a16="http://schemas.microsoft.com/office/drawing/2014/main" id="{1BFCE924-C990-4344-946E-4B4E2D2B97F6}"/>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CACA198C-F8FC-4196-A795-9F46CA704961}"/>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8" name="Group 127">
                  <a:extLst>
                    <a:ext uri="{FF2B5EF4-FFF2-40B4-BE49-F238E27FC236}">
                      <a16:creationId xmlns:a16="http://schemas.microsoft.com/office/drawing/2014/main" id="{9D17CAED-70BC-4BD8-9B3A-957B665326F1}"/>
                    </a:ext>
                  </a:extLst>
                </p:cNvPr>
                <p:cNvGrpSpPr/>
                <p:nvPr/>
              </p:nvGrpSpPr>
              <p:grpSpPr>
                <a:xfrm rot="10800000" flipH="1">
                  <a:off x="1419518" y="15551014"/>
                  <a:ext cx="911000" cy="1980000"/>
                  <a:chOff x="14356080" y="22113240"/>
                  <a:chExt cx="911000" cy="1980000"/>
                </a:xfrm>
              </p:grpSpPr>
              <p:sp>
                <p:nvSpPr>
                  <p:cNvPr id="157" name="Rectangle 156">
                    <a:extLst>
                      <a:ext uri="{FF2B5EF4-FFF2-40B4-BE49-F238E27FC236}">
                        <a16:creationId xmlns:a16="http://schemas.microsoft.com/office/drawing/2014/main" id="{297A811B-398F-4B47-B817-D27D944960CA}"/>
                      </a:ext>
                    </a:extLst>
                  </p:cNvPr>
                  <p:cNvSpPr/>
                  <p:nvPr/>
                </p:nvSpPr>
                <p:spPr>
                  <a:xfrm>
                    <a:off x="14356080" y="22113240"/>
                    <a:ext cx="720000" cy="1980000"/>
                  </a:xfrm>
                  <a:prstGeom prst="rect">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8CC5A7F4-1401-4889-858F-70B350B31C83}"/>
                      </a:ext>
                    </a:extLst>
                  </p:cNvPr>
                  <p:cNvSpPr/>
                  <p:nvPr/>
                </p:nvSpPr>
                <p:spPr>
                  <a:xfrm>
                    <a:off x="15087080" y="22923240"/>
                    <a:ext cx="180000" cy="3600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6ADDB421-898A-45C2-BFF9-290B27183000}"/>
                    </a:ext>
                  </a:extLst>
                </p:cNvPr>
                <p:cNvSpPr/>
                <p:nvPr/>
              </p:nvSpPr>
              <p:spPr>
                <a:xfrm rot="13500000">
                  <a:off x="4568474" y="17575534"/>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0" name="Group 129">
                  <a:extLst>
                    <a:ext uri="{FF2B5EF4-FFF2-40B4-BE49-F238E27FC236}">
                      <a16:creationId xmlns:a16="http://schemas.microsoft.com/office/drawing/2014/main" id="{DAEB4213-71CF-4331-A069-FFFCDE2CC80A}"/>
                    </a:ext>
                  </a:extLst>
                </p:cNvPr>
                <p:cNvGrpSpPr/>
                <p:nvPr/>
              </p:nvGrpSpPr>
              <p:grpSpPr>
                <a:xfrm>
                  <a:off x="2330517" y="19002360"/>
                  <a:ext cx="1050673" cy="2049380"/>
                  <a:chOff x="3324680" y="7905697"/>
                  <a:chExt cx="1050673" cy="2049380"/>
                </a:xfrm>
              </p:grpSpPr>
              <p:sp>
                <p:nvSpPr>
                  <p:cNvPr id="155" name="Rectangle: Rounded Corners 154">
                    <a:extLst>
                      <a:ext uri="{FF2B5EF4-FFF2-40B4-BE49-F238E27FC236}">
                        <a16:creationId xmlns:a16="http://schemas.microsoft.com/office/drawing/2014/main" id="{F149F53F-5D05-4D30-B551-A0982955ED0C}"/>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6" name="Rectangle 155">
                    <a:extLst>
                      <a:ext uri="{FF2B5EF4-FFF2-40B4-BE49-F238E27FC236}">
                        <a16:creationId xmlns:a16="http://schemas.microsoft.com/office/drawing/2014/main" id="{7C3087C3-1B51-4EC8-8F2D-66F66F56EDF9}"/>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1" name="Group 130">
                  <a:extLst>
                    <a:ext uri="{FF2B5EF4-FFF2-40B4-BE49-F238E27FC236}">
                      <a16:creationId xmlns:a16="http://schemas.microsoft.com/office/drawing/2014/main" id="{3CCA237A-A2F4-4CA8-ACCC-4BE11EE94156}"/>
                    </a:ext>
                  </a:extLst>
                </p:cNvPr>
                <p:cNvGrpSpPr/>
                <p:nvPr/>
              </p:nvGrpSpPr>
              <p:grpSpPr>
                <a:xfrm flipH="1">
                  <a:off x="9906507" y="19006853"/>
                  <a:ext cx="1050673" cy="2049380"/>
                  <a:chOff x="3324680" y="7905697"/>
                  <a:chExt cx="1050673" cy="2049380"/>
                </a:xfrm>
              </p:grpSpPr>
              <p:sp>
                <p:nvSpPr>
                  <p:cNvPr id="153" name="Rectangle: Rounded Corners 152">
                    <a:extLst>
                      <a:ext uri="{FF2B5EF4-FFF2-40B4-BE49-F238E27FC236}">
                        <a16:creationId xmlns:a16="http://schemas.microsoft.com/office/drawing/2014/main" id="{000F3554-4899-4374-855D-4275F81E7BEE}"/>
                      </a:ext>
                    </a:extLst>
                  </p:cNvPr>
                  <p:cNvSpPr/>
                  <p:nvPr/>
                </p:nvSpPr>
                <p:spPr>
                  <a:xfrm rot="16200000">
                    <a:off x="2943762" y="851539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4" name="Rectangle 153">
                    <a:extLst>
                      <a:ext uri="{FF2B5EF4-FFF2-40B4-BE49-F238E27FC236}">
                        <a16:creationId xmlns:a16="http://schemas.microsoft.com/office/drawing/2014/main" id="{9BED0075-D454-402E-B4A4-8177337EEF2E}"/>
                      </a:ext>
                    </a:extLst>
                  </p:cNvPr>
                  <p:cNvSpPr/>
                  <p:nvPr/>
                </p:nvSpPr>
                <p:spPr>
                  <a:xfrm>
                    <a:off x="3324680" y="7905697"/>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2" name="Group 131">
                  <a:extLst>
                    <a:ext uri="{FF2B5EF4-FFF2-40B4-BE49-F238E27FC236}">
                      <a16:creationId xmlns:a16="http://schemas.microsoft.com/office/drawing/2014/main" id="{B33C08B7-D01A-4A5C-BEA4-EE2E27229766}"/>
                    </a:ext>
                  </a:extLst>
                </p:cNvPr>
                <p:cNvGrpSpPr/>
                <p:nvPr/>
              </p:nvGrpSpPr>
              <p:grpSpPr>
                <a:xfrm flipH="1">
                  <a:off x="2815067" y="14895598"/>
                  <a:ext cx="3517591" cy="432000"/>
                  <a:chOff x="15292114" y="24498000"/>
                  <a:chExt cx="3517591" cy="432000"/>
                </a:xfrm>
              </p:grpSpPr>
              <p:grpSp>
                <p:nvGrpSpPr>
                  <p:cNvPr id="149" name="Group 148">
                    <a:extLst>
                      <a:ext uri="{FF2B5EF4-FFF2-40B4-BE49-F238E27FC236}">
                        <a16:creationId xmlns:a16="http://schemas.microsoft.com/office/drawing/2014/main" id="{2B8A254B-2C00-4144-B8CF-14E8AC36731C}"/>
                      </a:ext>
                    </a:extLst>
                  </p:cNvPr>
                  <p:cNvGrpSpPr/>
                  <p:nvPr/>
                </p:nvGrpSpPr>
                <p:grpSpPr>
                  <a:xfrm rot="5400000" flipV="1">
                    <a:off x="18017705" y="24138000"/>
                    <a:ext cx="432000" cy="1152000"/>
                    <a:chOff x="1375041" y="1881291"/>
                    <a:chExt cx="432000" cy="1152000"/>
                  </a:xfrm>
                  <a:solidFill>
                    <a:srgbClr val="FFCCFF"/>
                  </a:solidFill>
                </p:grpSpPr>
                <p:sp>
                  <p:nvSpPr>
                    <p:cNvPr id="151" name="Rectangle 150">
                      <a:extLst>
                        <a:ext uri="{FF2B5EF4-FFF2-40B4-BE49-F238E27FC236}">
                          <a16:creationId xmlns:a16="http://schemas.microsoft.com/office/drawing/2014/main" id="{5E5C768C-2A5D-42F6-8DBE-7879FCBE74B9}"/>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2" name="Oval 151">
                      <a:extLst>
                        <a:ext uri="{FF2B5EF4-FFF2-40B4-BE49-F238E27FC236}">
                          <a16:creationId xmlns:a16="http://schemas.microsoft.com/office/drawing/2014/main" id="{C9AF3019-DA35-41B0-8268-E0AD2A418994}"/>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50" name="Rectangle 149">
                    <a:extLst>
                      <a:ext uri="{FF2B5EF4-FFF2-40B4-BE49-F238E27FC236}">
                        <a16:creationId xmlns:a16="http://schemas.microsoft.com/office/drawing/2014/main" id="{6E78A9EC-3D3F-470F-9E9D-6F42D302CC91}"/>
                      </a:ext>
                    </a:extLst>
                  </p:cNvPr>
                  <p:cNvSpPr/>
                  <p:nvPr/>
                </p:nvSpPr>
                <p:spPr>
                  <a:xfrm rot="10800000" flipV="1">
                    <a:off x="15292114" y="24626129"/>
                    <a:ext cx="2880023"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3" name="Group 132">
                  <a:extLst>
                    <a:ext uri="{FF2B5EF4-FFF2-40B4-BE49-F238E27FC236}">
                      <a16:creationId xmlns:a16="http://schemas.microsoft.com/office/drawing/2014/main" id="{1AD95908-32ED-42B4-A93B-255989BD0939}"/>
                    </a:ext>
                  </a:extLst>
                </p:cNvPr>
                <p:cNvGrpSpPr/>
                <p:nvPr/>
              </p:nvGrpSpPr>
              <p:grpSpPr>
                <a:xfrm>
                  <a:off x="6963467" y="14897830"/>
                  <a:ext cx="3516984" cy="432000"/>
                  <a:chOff x="15292721" y="24498000"/>
                  <a:chExt cx="3516984" cy="432000"/>
                </a:xfrm>
              </p:grpSpPr>
              <p:grpSp>
                <p:nvGrpSpPr>
                  <p:cNvPr id="145" name="Group 144">
                    <a:extLst>
                      <a:ext uri="{FF2B5EF4-FFF2-40B4-BE49-F238E27FC236}">
                        <a16:creationId xmlns:a16="http://schemas.microsoft.com/office/drawing/2014/main" id="{06937E3B-BE9F-4A68-8BF3-466708422A2A}"/>
                      </a:ext>
                    </a:extLst>
                  </p:cNvPr>
                  <p:cNvGrpSpPr/>
                  <p:nvPr/>
                </p:nvGrpSpPr>
                <p:grpSpPr>
                  <a:xfrm rot="5400000" flipV="1">
                    <a:off x="18017705" y="24138000"/>
                    <a:ext cx="432000" cy="1152000"/>
                    <a:chOff x="1375041" y="1881291"/>
                    <a:chExt cx="432000" cy="1152000"/>
                  </a:xfrm>
                  <a:solidFill>
                    <a:srgbClr val="FFCCFF"/>
                  </a:solidFill>
                </p:grpSpPr>
                <p:sp>
                  <p:nvSpPr>
                    <p:cNvPr id="147" name="Rectangle 146">
                      <a:extLst>
                        <a:ext uri="{FF2B5EF4-FFF2-40B4-BE49-F238E27FC236}">
                          <a16:creationId xmlns:a16="http://schemas.microsoft.com/office/drawing/2014/main" id="{B270196C-6E2D-4F05-95D0-A2EA74C546BE}"/>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8" name="Oval 147">
                      <a:extLst>
                        <a:ext uri="{FF2B5EF4-FFF2-40B4-BE49-F238E27FC236}">
                          <a16:creationId xmlns:a16="http://schemas.microsoft.com/office/drawing/2014/main" id="{A2CFB7F2-E37D-495F-B337-C9C1BC410358}"/>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46" name="Rectangle 145">
                    <a:extLst>
                      <a:ext uri="{FF2B5EF4-FFF2-40B4-BE49-F238E27FC236}">
                        <a16:creationId xmlns:a16="http://schemas.microsoft.com/office/drawing/2014/main" id="{3EAFE42E-206E-4FE5-988E-7A40E5E0897C}"/>
                      </a:ext>
                    </a:extLst>
                  </p:cNvPr>
                  <p:cNvSpPr/>
                  <p:nvPr/>
                </p:nvSpPr>
                <p:spPr>
                  <a:xfrm flipV="1">
                    <a:off x="15292721" y="24609062"/>
                    <a:ext cx="2880008"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4" name="Group 133">
                  <a:extLst>
                    <a:ext uri="{FF2B5EF4-FFF2-40B4-BE49-F238E27FC236}">
                      <a16:creationId xmlns:a16="http://schemas.microsoft.com/office/drawing/2014/main" id="{AFAD90E2-B86E-40CA-B55A-ABFD7F3360E2}"/>
                    </a:ext>
                  </a:extLst>
                </p:cNvPr>
                <p:cNvGrpSpPr/>
                <p:nvPr/>
              </p:nvGrpSpPr>
              <p:grpSpPr>
                <a:xfrm flipH="1">
                  <a:off x="2822490" y="21115011"/>
                  <a:ext cx="3497498" cy="432000"/>
                  <a:chOff x="15312207" y="24498000"/>
                  <a:chExt cx="3497498" cy="432000"/>
                </a:xfrm>
              </p:grpSpPr>
              <p:grpSp>
                <p:nvGrpSpPr>
                  <p:cNvPr id="141" name="Group 140">
                    <a:extLst>
                      <a:ext uri="{FF2B5EF4-FFF2-40B4-BE49-F238E27FC236}">
                        <a16:creationId xmlns:a16="http://schemas.microsoft.com/office/drawing/2014/main" id="{2C8F7074-781A-4E90-BCCC-998BAF171C96}"/>
                      </a:ext>
                    </a:extLst>
                  </p:cNvPr>
                  <p:cNvGrpSpPr/>
                  <p:nvPr/>
                </p:nvGrpSpPr>
                <p:grpSpPr>
                  <a:xfrm rot="5400000" flipV="1">
                    <a:off x="18017705" y="24138000"/>
                    <a:ext cx="432000" cy="1152000"/>
                    <a:chOff x="1375041" y="1881291"/>
                    <a:chExt cx="432000" cy="1152000"/>
                  </a:xfrm>
                  <a:solidFill>
                    <a:srgbClr val="FFCCFF"/>
                  </a:solidFill>
                </p:grpSpPr>
                <p:sp>
                  <p:nvSpPr>
                    <p:cNvPr id="143" name="Rectangle 142">
                      <a:extLst>
                        <a:ext uri="{FF2B5EF4-FFF2-40B4-BE49-F238E27FC236}">
                          <a16:creationId xmlns:a16="http://schemas.microsoft.com/office/drawing/2014/main" id="{844FD519-48D5-45E9-B8AB-A00F4666AD12}"/>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4" name="Oval 143">
                      <a:extLst>
                        <a:ext uri="{FF2B5EF4-FFF2-40B4-BE49-F238E27FC236}">
                          <a16:creationId xmlns:a16="http://schemas.microsoft.com/office/drawing/2014/main" id="{384FB507-BA86-4650-92A2-3ED30B9F90F8}"/>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42" name="Rectangle 141">
                    <a:extLst>
                      <a:ext uri="{FF2B5EF4-FFF2-40B4-BE49-F238E27FC236}">
                        <a16:creationId xmlns:a16="http://schemas.microsoft.com/office/drawing/2014/main" id="{2A7890B3-F363-4665-B6E5-AA3297803B66}"/>
                      </a:ext>
                    </a:extLst>
                  </p:cNvPr>
                  <p:cNvSpPr/>
                  <p:nvPr/>
                </p:nvSpPr>
                <p:spPr>
                  <a:xfrm rot="10800000" flipV="1">
                    <a:off x="15312207" y="24614995"/>
                    <a:ext cx="2880009"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5" name="Group 134">
                  <a:extLst>
                    <a:ext uri="{FF2B5EF4-FFF2-40B4-BE49-F238E27FC236}">
                      <a16:creationId xmlns:a16="http://schemas.microsoft.com/office/drawing/2014/main" id="{9E9207B8-316B-457D-B218-24F8BF138427}"/>
                    </a:ext>
                  </a:extLst>
                </p:cNvPr>
                <p:cNvGrpSpPr/>
                <p:nvPr/>
              </p:nvGrpSpPr>
              <p:grpSpPr>
                <a:xfrm>
                  <a:off x="6958141" y="21117243"/>
                  <a:ext cx="3518158" cy="432000"/>
                  <a:chOff x="15291547" y="24498000"/>
                  <a:chExt cx="3518158" cy="432000"/>
                </a:xfrm>
              </p:grpSpPr>
              <p:grpSp>
                <p:nvGrpSpPr>
                  <p:cNvPr id="137" name="Group 136">
                    <a:extLst>
                      <a:ext uri="{FF2B5EF4-FFF2-40B4-BE49-F238E27FC236}">
                        <a16:creationId xmlns:a16="http://schemas.microsoft.com/office/drawing/2014/main" id="{BF71DF8B-8AFC-4EF7-832B-C08FF53678AF}"/>
                      </a:ext>
                    </a:extLst>
                  </p:cNvPr>
                  <p:cNvGrpSpPr/>
                  <p:nvPr/>
                </p:nvGrpSpPr>
                <p:grpSpPr>
                  <a:xfrm rot="5400000" flipV="1">
                    <a:off x="18017705" y="24138000"/>
                    <a:ext cx="432000" cy="1152000"/>
                    <a:chOff x="1375041" y="1881291"/>
                    <a:chExt cx="432000" cy="1152000"/>
                  </a:xfrm>
                  <a:solidFill>
                    <a:srgbClr val="FFCCFF"/>
                  </a:solidFill>
                </p:grpSpPr>
                <p:sp>
                  <p:nvSpPr>
                    <p:cNvPr id="139" name="Rectangle 138">
                      <a:extLst>
                        <a:ext uri="{FF2B5EF4-FFF2-40B4-BE49-F238E27FC236}">
                          <a16:creationId xmlns:a16="http://schemas.microsoft.com/office/drawing/2014/main" id="{9693D37D-6D90-4751-9B83-951F02E2BFC5}"/>
                        </a:ext>
                      </a:extLst>
                    </p:cNvPr>
                    <p:cNvSpPr/>
                    <p:nvPr/>
                  </p:nvSpPr>
                  <p:spPr>
                    <a:xfrm>
                      <a:off x="1375041" y="1881291"/>
                      <a:ext cx="432000" cy="1152000"/>
                    </a:xfrm>
                    <a:prstGeom prst="rect">
                      <a:avLst/>
                    </a:prstGeom>
                    <a:grp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C45C18DB-F24F-42A9-B9D5-289615D169F7}"/>
                        </a:ext>
                      </a:extLst>
                    </p:cNvPr>
                    <p:cNvSpPr/>
                    <p:nvPr/>
                  </p:nvSpPr>
                  <p:spPr>
                    <a:xfrm>
                      <a:off x="1465041" y="2143142"/>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38" name="Rectangle 137">
                    <a:extLst>
                      <a:ext uri="{FF2B5EF4-FFF2-40B4-BE49-F238E27FC236}">
                        <a16:creationId xmlns:a16="http://schemas.microsoft.com/office/drawing/2014/main" id="{EC861FE6-41F5-4260-B920-F208C825474A}"/>
                      </a:ext>
                    </a:extLst>
                  </p:cNvPr>
                  <p:cNvSpPr/>
                  <p:nvPr/>
                </p:nvSpPr>
                <p:spPr>
                  <a:xfrm flipV="1">
                    <a:off x="15291547" y="24615469"/>
                    <a:ext cx="2880010" cy="180003"/>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6" name="Rectangle 135">
                  <a:extLst>
                    <a:ext uri="{FF2B5EF4-FFF2-40B4-BE49-F238E27FC236}">
                      <a16:creationId xmlns:a16="http://schemas.microsoft.com/office/drawing/2014/main" id="{8D3655CE-9C89-45E2-AB52-DE795D675C95}"/>
                    </a:ext>
                  </a:extLst>
                </p:cNvPr>
                <p:cNvSpPr/>
                <p:nvPr/>
              </p:nvSpPr>
              <p:spPr>
                <a:xfrm rot="13500000">
                  <a:off x="7458881" y="17574005"/>
                  <a:ext cx="1260000" cy="126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1" name="Oval 160">
                <a:extLst>
                  <a:ext uri="{FF2B5EF4-FFF2-40B4-BE49-F238E27FC236}">
                    <a16:creationId xmlns:a16="http://schemas.microsoft.com/office/drawing/2014/main" id="{B6529E11-29D4-4CB3-9469-DBDF203BDDCE}"/>
                  </a:ext>
                </a:extLst>
              </p:cNvPr>
              <p:cNvSpPr/>
              <p:nvPr/>
            </p:nvSpPr>
            <p:spPr>
              <a:xfrm>
                <a:off x="5865231" y="3317078"/>
                <a:ext cx="167998" cy="167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62" name="TextBox 161">
              <a:extLst>
                <a:ext uri="{FF2B5EF4-FFF2-40B4-BE49-F238E27FC236}">
                  <a16:creationId xmlns:a16="http://schemas.microsoft.com/office/drawing/2014/main" id="{8E6B8164-BD49-40C2-8E23-AB533E9E7A17}"/>
                </a:ext>
              </a:extLst>
            </p:cNvPr>
            <p:cNvSpPr txBox="1"/>
            <p:nvPr/>
          </p:nvSpPr>
          <p:spPr>
            <a:xfrm>
              <a:off x="8435721" y="2624518"/>
              <a:ext cx="1024741" cy="461665"/>
            </a:xfrm>
            <a:prstGeom prst="rect">
              <a:avLst/>
            </a:prstGeom>
            <a:noFill/>
          </p:spPr>
          <p:txBody>
            <a:bodyPr wrap="square">
              <a:spAutoFit/>
            </a:bodyPr>
            <a:lstStyle/>
            <a:p>
              <a:pPr algn="ctr"/>
              <a:r>
                <a:rPr lang="en-GB" sz="2400" b="1">
                  <a:ln w="12700">
                    <a:noFill/>
                  </a:ln>
                </a:rPr>
                <a:t>￣▽￣</a:t>
              </a:r>
            </a:p>
          </p:txBody>
        </p:sp>
        <p:sp>
          <p:nvSpPr>
            <p:cNvPr id="6" name="Speech Bubble: Oval 5">
              <a:extLst>
                <a:ext uri="{FF2B5EF4-FFF2-40B4-BE49-F238E27FC236}">
                  <a16:creationId xmlns:a16="http://schemas.microsoft.com/office/drawing/2014/main" id="{1C308983-4ADB-4338-ABBB-A4EA55F689E9}"/>
                </a:ext>
              </a:extLst>
            </p:cNvPr>
            <p:cNvSpPr/>
            <p:nvPr/>
          </p:nvSpPr>
          <p:spPr>
            <a:xfrm>
              <a:off x="8812223" y="1670918"/>
              <a:ext cx="2018674" cy="666291"/>
            </a:xfrm>
            <a:prstGeom prst="wedgeEllipseCallou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ysClr val="windowText" lastClr="000000"/>
                  </a:solidFill>
                </a:rPr>
                <a:t>I’m fat but I can start accumulating points immediately~</a:t>
              </a:r>
              <a:endParaRPr lang="en-GB" sz="1100">
                <a:solidFill>
                  <a:sysClr val="windowText" lastClr="000000"/>
                </a:solidFill>
              </a:endParaRPr>
            </a:p>
          </p:txBody>
        </p:sp>
        <p:sp>
          <p:nvSpPr>
            <p:cNvPr id="163" name="Title 1">
              <a:extLst>
                <a:ext uri="{FF2B5EF4-FFF2-40B4-BE49-F238E27FC236}">
                  <a16:creationId xmlns:a16="http://schemas.microsoft.com/office/drawing/2014/main" id="{D04FD155-EF5E-441E-9D03-AB8D71BBCD5D}"/>
                </a:ext>
              </a:extLst>
            </p:cNvPr>
            <p:cNvSpPr txBox="1">
              <a:spLocks/>
            </p:cNvSpPr>
            <p:nvPr/>
          </p:nvSpPr>
          <p:spPr>
            <a:xfrm>
              <a:off x="6436601" y="5151607"/>
              <a:ext cx="5039927"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19 Motion flow of </a:t>
              </a:r>
              <a:r>
                <a:rPr lang="en-US" sz="1600" b="1"/>
                <a:t>current</a:t>
              </a:r>
              <a:r>
                <a:rPr lang="en-US" sz="1600"/>
                <a:t> design.</a:t>
              </a:r>
              <a:endParaRPr lang="en-MY" sz="1600"/>
            </a:p>
          </p:txBody>
        </p:sp>
      </p:grpSp>
      <p:sp>
        <p:nvSpPr>
          <p:cNvPr id="164" name="Oval 163">
            <a:extLst>
              <a:ext uri="{FF2B5EF4-FFF2-40B4-BE49-F238E27FC236}">
                <a16:creationId xmlns:a16="http://schemas.microsoft.com/office/drawing/2014/main" id="{F6B516E8-2BE8-46CD-9CE7-1CDBBB885006}"/>
              </a:ext>
            </a:extLst>
          </p:cNvPr>
          <p:cNvSpPr/>
          <p:nvPr/>
        </p:nvSpPr>
        <p:spPr>
          <a:xfrm>
            <a:off x="2988367" y="3308641"/>
            <a:ext cx="167998" cy="167998"/>
          </a:xfrm>
          <a:prstGeom prst="ellipse">
            <a:avLst/>
          </a:prstGeom>
          <a:solidFill>
            <a:srgbClr val="00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nvGrpSpPr>
          <p:cNvPr id="195" name="Group 194">
            <a:extLst>
              <a:ext uri="{FF2B5EF4-FFF2-40B4-BE49-F238E27FC236}">
                <a16:creationId xmlns:a16="http://schemas.microsoft.com/office/drawing/2014/main" id="{4C5950B0-6F48-4C52-B180-D45658E2E276}"/>
              </a:ext>
            </a:extLst>
          </p:cNvPr>
          <p:cNvGrpSpPr/>
          <p:nvPr/>
        </p:nvGrpSpPr>
        <p:grpSpPr>
          <a:xfrm>
            <a:off x="2577094" y="2417322"/>
            <a:ext cx="986666" cy="1145017"/>
            <a:chOff x="2577094" y="2417322"/>
            <a:chExt cx="986666" cy="1145017"/>
          </a:xfrm>
        </p:grpSpPr>
        <p:grpSp>
          <p:nvGrpSpPr>
            <p:cNvPr id="196" name="Group 195">
              <a:extLst>
                <a:ext uri="{FF2B5EF4-FFF2-40B4-BE49-F238E27FC236}">
                  <a16:creationId xmlns:a16="http://schemas.microsoft.com/office/drawing/2014/main" id="{3EC69D8D-2F2D-4918-8048-94921BED2A48}"/>
                </a:ext>
              </a:extLst>
            </p:cNvPr>
            <p:cNvGrpSpPr/>
            <p:nvPr/>
          </p:nvGrpSpPr>
          <p:grpSpPr>
            <a:xfrm>
              <a:off x="2577094" y="2417322"/>
              <a:ext cx="986666" cy="1145017"/>
              <a:chOff x="20573866" y="10539087"/>
              <a:chExt cx="8457268" cy="9814579"/>
            </a:xfrm>
          </p:grpSpPr>
          <p:grpSp>
            <p:nvGrpSpPr>
              <p:cNvPr id="198" name="Group 197">
                <a:extLst>
                  <a:ext uri="{FF2B5EF4-FFF2-40B4-BE49-F238E27FC236}">
                    <a16:creationId xmlns:a16="http://schemas.microsoft.com/office/drawing/2014/main" id="{1CAB914D-E242-4CBA-91B0-F89A092DA3C5}"/>
                  </a:ext>
                </a:extLst>
              </p:cNvPr>
              <p:cNvGrpSpPr/>
              <p:nvPr/>
            </p:nvGrpSpPr>
            <p:grpSpPr>
              <a:xfrm>
                <a:off x="20573866" y="10539087"/>
                <a:ext cx="8457268" cy="9814579"/>
                <a:chOff x="11631907" y="10500551"/>
                <a:chExt cx="8457268" cy="9814579"/>
              </a:xfrm>
            </p:grpSpPr>
            <p:grpSp>
              <p:nvGrpSpPr>
                <p:cNvPr id="201" name="Group 200">
                  <a:extLst>
                    <a:ext uri="{FF2B5EF4-FFF2-40B4-BE49-F238E27FC236}">
                      <a16:creationId xmlns:a16="http://schemas.microsoft.com/office/drawing/2014/main" id="{852ABA6B-6437-456A-BAA1-1197C9910AA5}"/>
                    </a:ext>
                  </a:extLst>
                </p:cNvPr>
                <p:cNvGrpSpPr/>
                <p:nvPr/>
              </p:nvGrpSpPr>
              <p:grpSpPr>
                <a:xfrm>
                  <a:off x="11631907" y="10500551"/>
                  <a:ext cx="8457268" cy="9077067"/>
                  <a:chOff x="15406716" y="1659020"/>
                  <a:chExt cx="8457268" cy="9077067"/>
                </a:xfrm>
              </p:grpSpPr>
              <p:sp>
                <p:nvSpPr>
                  <p:cNvPr id="204" name="Rectangle 203">
                    <a:extLst>
                      <a:ext uri="{FF2B5EF4-FFF2-40B4-BE49-F238E27FC236}">
                        <a16:creationId xmlns:a16="http://schemas.microsoft.com/office/drawing/2014/main" id="{3218268C-332D-40E9-A9D8-BE249BF176FF}"/>
                      </a:ext>
                    </a:extLst>
                  </p:cNvPr>
                  <p:cNvSpPr/>
                  <p:nvPr/>
                </p:nvSpPr>
                <p:spPr>
                  <a:xfrm>
                    <a:off x="16305350" y="2096087"/>
                    <a:ext cx="6660000" cy="8640000"/>
                  </a:xfrm>
                  <a:prstGeom prst="rect">
                    <a:avLst/>
                  </a:prstGeom>
                  <a:solidFill>
                    <a:srgbClr val="FFFFFF">
                      <a:alpha val="50196"/>
                    </a:srgbClr>
                  </a:solidFill>
                  <a:ln w="12700"/>
                </p:spPr>
                <p:style>
                  <a:lnRef idx="2">
                    <a:schemeClr val="dk1"/>
                  </a:lnRef>
                  <a:fillRef idx="1">
                    <a:schemeClr val="lt1"/>
                  </a:fillRef>
                  <a:effectRef idx="0">
                    <a:schemeClr val="dk1"/>
                  </a:effectRef>
                  <a:fontRef idx="minor">
                    <a:schemeClr val="dk1"/>
                  </a:fontRef>
                </p:style>
                <p:txBody>
                  <a:bodyPr rtlCol="0" anchor="t" anchorCtr="0"/>
                  <a:lstStyle/>
                  <a:p>
                    <a:endParaRPr lang="en-GB" sz="286"/>
                  </a:p>
                </p:txBody>
              </p:sp>
              <p:sp>
                <p:nvSpPr>
                  <p:cNvPr id="205" name="Rectangle 204">
                    <a:extLst>
                      <a:ext uri="{FF2B5EF4-FFF2-40B4-BE49-F238E27FC236}">
                        <a16:creationId xmlns:a16="http://schemas.microsoft.com/office/drawing/2014/main" id="{24F73587-3494-42FD-8A47-84CAD0D6EF1F}"/>
                      </a:ext>
                    </a:extLst>
                  </p:cNvPr>
                  <p:cNvSpPr/>
                  <p:nvPr/>
                </p:nvSpPr>
                <p:spPr>
                  <a:xfrm flipH="1">
                    <a:off x="21761344" y="2553027"/>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206" name="Rectangle 205">
                    <a:extLst>
                      <a:ext uri="{FF2B5EF4-FFF2-40B4-BE49-F238E27FC236}">
                        <a16:creationId xmlns:a16="http://schemas.microsoft.com/office/drawing/2014/main" id="{C46173F9-8BE8-4D47-9A3A-A5A9C89A7229}"/>
                      </a:ext>
                    </a:extLst>
                  </p:cNvPr>
                  <p:cNvSpPr/>
                  <p:nvPr/>
                </p:nvSpPr>
                <p:spPr>
                  <a:xfrm>
                    <a:off x="15406716"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207" name="Rectangle 206">
                    <a:extLst>
                      <a:ext uri="{FF2B5EF4-FFF2-40B4-BE49-F238E27FC236}">
                        <a16:creationId xmlns:a16="http://schemas.microsoft.com/office/drawing/2014/main" id="{F0503A19-19C8-4573-A0DF-299BD788F933}"/>
                      </a:ext>
                    </a:extLst>
                  </p:cNvPr>
                  <p:cNvSpPr/>
                  <p:nvPr/>
                </p:nvSpPr>
                <p:spPr>
                  <a:xfrm flipH="1">
                    <a:off x="23143984" y="8064887"/>
                    <a:ext cx="720000" cy="1980000"/>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208" name="Diamond 207">
                    <a:extLst>
                      <a:ext uri="{FF2B5EF4-FFF2-40B4-BE49-F238E27FC236}">
                        <a16:creationId xmlns:a16="http://schemas.microsoft.com/office/drawing/2014/main" id="{E65B4A14-5E52-4C58-BC34-4E51B87EF71A}"/>
                      </a:ext>
                    </a:extLst>
                  </p:cNvPr>
                  <p:cNvSpPr/>
                  <p:nvPr/>
                </p:nvSpPr>
                <p:spPr>
                  <a:xfrm>
                    <a:off x="18735350" y="4690307"/>
                    <a:ext cx="1800000" cy="1800000"/>
                  </a:xfrm>
                  <a:prstGeom prst="diamond">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209" name="Rectangle: Rounded Corners 208">
                    <a:extLst>
                      <a:ext uri="{FF2B5EF4-FFF2-40B4-BE49-F238E27FC236}">
                        <a16:creationId xmlns:a16="http://schemas.microsoft.com/office/drawing/2014/main" id="{D3157B9A-C54B-4977-9097-78167ECE845B}"/>
                      </a:ext>
                    </a:extLst>
                  </p:cNvPr>
                  <p:cNvSpPr/>
                  <p:nvPr/>
                </p:nvSpPr>
                <p:spPr>
                  <a:xfrm rot="5400000" flipH="1">
                    <a:off x="21392935" y="3162725"/>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grpSp>
                <p:nvGrpSpPr>
                  <p:cNvPr id="210" name="Group 209">
                    <a:extLst>
                      <a:ext uri="{FF2B5EF4-FFF2-40B4-BE49-F238E27FC236}">
                        <a16:creationId xmlns:a16="http://schemas.microsoft.com/office/drawing/2014/main" id="{962ACC31-D512-4CE8-A065-71EC302D8D74}"/>
                      </a:ext>
                    </a:extLst>
                  </p:cNvPr>
                  <p:cNvGrpSpPr/>
                  <p:nvPr/>
                </p:nvGrpSpPr>
                <p:grpSpPr>
                  <a:xfrm>
                    <a:off x="16450494" y="2553027"/>
                    <a:ext cx="1050673" cy="2049380"/>
                    <a:chOff x="22764621" y="21325513"/>
                    <a:chExt cx="1050673" cy="2049380"/>
                  </a:xfrm>
                </p:grpSpPr>
                <p:sp>
                  <p:nvSpPr>
                    <p:cNvPr id="225" name="Rectangle: Rounded Corners 224">
                      <a:extLst>
                        <a:ext uri="{FF2B5EF4-FFF2-40B4-BE49-F238E27FC236}">
                          <a16:creationId xmlns:a16="http://schemas.microsoft.com/office/drawing/2014/main" id="{25F8D9AD-5A7B-4973-83F5-1DD6C5060E25}"/>
                        </a:ext>
                      </a:extLst>
                    </p:cNvPr>
                    <p:cNvSpPr/>
                    <p:nvPr/>
                  </p:nvSpPr>
                  <p:spPr>
                    <a:xfrm rot="5400000" flipH="1">
                      <a:off x="22396212" y="21935211"/>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GB" sz="286"/>
                    </a:p>
                  </p:txBody>
                </p:sp>
                <p:sp>
                  <p:nvSpPr>
                    <p:cNvPr id="226" name="Rectangle 225">
                      <a:extLst>
                        <a:ext uri="{FF2B5EF4-FFF2-40B4-BE49-F238E27FC236}">
                          <a16:creationId xmlns:a16="http://schemas.microsoft.com/office/drawing/2014/main" id="{D11A574F-5986-49A3-96B0-7FA7D6DB882D}"/>
                        </a:ext>
                      </a:extLst>
                    </p:cNvPr>
                    <p:cNvSpPr/>
                    <p:nvPr/>
                  </p:nvSpPr>
                  <p:spPr>
                    <a:xfrm flipH="1">
                      <a:off x="22764621" y="21325513"/>
                      <a:ext cx="1050673" cy="20493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211" name="Oval 210">
                    <a:extLst>
                      <a:ext uri="{FF2B5EF4-FFF2-40B4-BE49-F238E27FC236}">
                        <a16:creationId xmlns:a16="http://schemas.microsoft.com/office/drawing/2014/main" id="{B475B075-2DCD-4834-81E9-480828E34395}"/>
                      </a:ext>
                    </a:extLst>
                  </p:cNvPr>
                  <p:cNvSpPr/>
                  <p:nvPr/>
                </p:nvSpPr>
                <p:spPr>
                  <a:xfrm>
                    <a:off x="22041388" y="3342725"/>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sp>
                <p:nvSpPr>
                  <p:cNvPr id="212" name="Rectangle 211">
                    <a:extLst>
                      <a:ext uri="{FF2B5EF4-FFF2-40B4-BE49-F238E27FC236}">
                        <a16:creationId xmlns:a16="http://schemas.microsoft.com/office/drawing/2014/main" id="{A5A2E6DA-B893-4917-B6E1-71613C55CD4E}"/>
                      </a:ext>
                    </a:extLst>
                  </p:cNvPr>
                  <p:cNvSpPr/>
                  <p:nvPr/>
                </p:nvSpPr>
                <p:spPr>
                  <a:xfrm flipH="1">
                    <a:off x="16450494" y="2540801"/>
                    <a:ext cx="1050673" cy="2049380"/>
                  </a:xfrm>
                  <a:prstGeom prst="rect">
                    <a:avLst/>
                  </a:prstGeom>
                  <a:ln w="12700"/>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endParaRPr lang="en-GB" sz="286"/>
                  </a:p>
                </p:txBody>
              </p:sp>
              <p:sp>
                <p:nvSpPr>
                  <p:cNvPr id="213" name="Rectangle: Rounded Corners 212">
                    <a:extLst>
                      <a:ext uri="{FF2B5EF4-FFF2-40B4-BE49-F238E27FC236}">
                        <a16:creationId xmlns:a16="http://schemas.microsoft.com/office/drawing/2014/main" id="{D560F0E3-EE2B-46C6-A4C0-E9452BA38B92}"/>
                      </a:ext>
                    </a:extLst>
                  </p:cNvPr>
                  <p:cNvSpPr/>
                  <p:nvPr/>
                </p:nvSpPr>
                <p:spPr>
                  <a:xfrm rot="5400000" flipH="1">
                    <a:off x="16082085" y="3150499"/>
                    <a:ext cx="1800000" cy="900000"/>
                  </a:xfrm>
                  <a:prstGeom prst="roundRect">
                    <a:avLst>
                      <a:gd name="adj" fmla="val 50000"/>
                    </a:avLst>
                  </a:prstGeom>
                  <a:ln w="12700"/>
                </p:spPr>
                <p:style>
                  <a:lnRef idx="2">
                    <a:schemeClr val="dk1"/>
                  </a:lnRef>
                  <a:fillRef idx="1">
                    <a:schemeClr val="lt1"/>
                  </a:fillRef>
                  <a:effectRef idx="0">
                    <a:schemeClr val="dk1"/>
                  </a:effectRef>
                  <a:fontRef idx="minor">
                    <a:schemeClr val="dk1"/>
                  </a:fontRef>
                </p:style>
                <p:txBody>
                  <a:bodyPr vert="vert270" tIns="0" bIns="0" rtlCol="0" anchor="ctr"/>
                  <a:lstStyle/>
                  <a:p>
                    <a:pPr algn="ctr"/>
                    <a:endParaRPr lang="en-GB" sz="286"/>
                  </a:p>
                </p:txBody>
              </p:sp>
              <p:sp>
                <p:nvSpPr>
                  <p:cNvPr id="214" name="Oval 213">
                    <a:extLst>
                      <a:ext uri="{FF2B5EF4-FFF2-40B4-BE49-F238E27FC236}">
                        <a16:creationId xmlns:a16="http://schemas.microsoft.com/office/drawing/2014/main" id="{ABB409EF-BEAD-4F21-B850-AFE64342AAAB}"/>
                      </a:ext>
                    </a:extLst>
                  </p:cNvPr>
                  <p:cNvSpPr/>
                  <p:nvPr/>
                </p:nvSpPr>
                <p:spPr>
                  <a:xfrm>
                    <a:off x="16730538" y="3330499"/>
                    <a:ext cx="540000" cy="540000"/>
                  </a:xfrm>
                  <a:prstGeom prst="ellipse">
                    <a:avLst/>
                  </a:prstGeom>
                  <a:solidFill>
                    <a:schemeClr val="accent3">
                      <a:alpha val="50000"/>
                    </a:schemeClr>
                  </a:solidFill>
                  <a:ln w="127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286"/>
                  </a:p>
                </p:txBody>
              </p:sp>
              <p:grpSp>
                <p:nvGrpSpPr>
                  <p:cNvPr id="215" name="Group 214">
                    <a:extLst>
                      <a:ext uri="{FF2B5EF4-FFF2-40B4-BE49-F238E27FC236}">
                        <a16:creationId xmlns:a16="http://schemas.microsoft.com/office/drawing/2014/main" id="{1E8AE006-36DD-4CD8-97DB-5907A23C0EDB}"/>
                      </a:ext>
                    </a:extLst>
                  </p:cNvPr>
                  <p:cNvGrpSpPr/>
                  <p:nvPr/>
                </p:nvGrpSpPr>
                <p:grpSpPr>
                  <a:xfrm rot="16200000">
                    <a:off x="16489986" y="3198559"/>
                    <a:ext cx="3511077" cy="432000"/>
                    <a:chOff x="15578538" y="14203593"/>
                    <a:chExt cx="3511077" cy="432000"/>
                  </a:xfrm>
                </p:grpSpPr>
                <p:sp>
                  <p:nvSpPr>
                    <p:cNvPr id="222" name="Rectangle 221">
                      <a:extLst>
                        <a:ext uri="{FF2B5EF4-FFF2-40B4-BE49-F238E27FC236}">
                          <a16:creationId xmlns:a16="http://schemas.microsoft.com/office/drawing/2014/main" id="{F48CB839-26AA-429D-9F81-A652222BA180}"/>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223" name="Oval 222">
                      <a:extLst>
                        <a:ext uri="{FF2B5EF4-FFF2-40B4-BE49-F238E27FC236}">
                          <a16:creationId xmlns:a16="http://schemas.microsoft.com/office/drawing/2014/main" id="{766B9370-EBDB-4E04-AE2F-1192415FE178}"/>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224" name="Rectangle 223">
                      <a:extLst>
                        <a:ext uri="{FF2B5EF4-FFF2-40B4-BE49-F238E27FC236}">
                          <a16:creationId xmlns:a16="http://schemas.microsoft.com/office/drawing/2014/main" id="{131839E5-172D-4F79-A3C0-C61A2F48EA0C}"/>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grpSp>
                <p:nvGrpSpPr>
                  <p:cNvPr id="216" name="Group 215">
                    <a:extLst>
                      <a:ext uri="{FF2B5EF4-FFF2-40B4-BE49-F238E27FC236}">
                        <a16:creationId xmlns:a16="http://schemas.microsoft.com/office/drawing/2014/main" id="{100E49C5-25AE-45DD-9A89-42FD09119E5C}"/>
                      </a:ext>
                    </a:extLst>
                  </p:cNvPr>
                  <p:cNvGrpSpPr/>
                  <p:nvPr/>
                </p:nvGrpSpPr>
                <p:grpSpPr>
                  <a:xfrm rot="5400000">
                    <a:off x="19268291" y="7513307"/>
                    <a:ext cx="3511077" cy="432000"/>
                    <a:chOff x="15578538" y="14203593"/>
                    <a:chExt cx="3511077" cy="432000"/>
                  </a:xfrm>
                </p:grpSpPr>
                <p:sp>
                  <p:nvSpPr>
                    <p:cNvPr id="219" name="Rectangle 218">
                      <a:extLst>
                        <a:ext uri="{FF2B5EF4-FFF2-40B4-BE49-F238E27FC236}">
                          <a16:creationId xmlns:a16="http://schemas.microsoft.com/office/drawing/2014/main" id="{426CD9CB-7625-4DDB-9F6F-584D87708534}"/>
                        </a:ext>
                      </a:extLst>
                    </p:cNvPr>
                    <p:cNvSpPr/>
                    <p:nvPr/>
                  </p:nvSpPr>
                  <p:spPr>
                    <a:xfrm rot="16200000" flipH="1" flipV="1">
                      <a:off x="15938538" y="13843593"/>
                      <a:ext cx="432000" cy="1152000"/>
                    </a:xfrm>
                    <a:prstGeom prst="rect">
                      <a:avLst/>
                    </a:prstGeom>
                    <a:solidFill>
                      <a:srgbClr val="FFCCFF"/>
                    </a:solidFill>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220" name="Oval 219">
                      <a:extLst>
                        <a:ext uri="{FF2B5EF4-FFF2-40B4-BE49-F238E27FC236}">
                          <a16:creationId xmlns:a16="http://schemas.microsoft.com/office/drawing/2014/main" id="{AF367EA7-E4F6-4381-B4EF-A174BA266C19}"/>
                        </a:ext>
                      </a:extLst>
                    </p:cNvPr>
                    <p:cNvSpPr/>
                    <p:nvPr/>
                  </p:nvSpPr>
                  <p:spPr>
                    <a:xfrm rot="16200000" flipH="1" flipV="1">
                      <a:off x="16216687" y="14293593"/>
                      <a:ext cx="252000" cy="252000"/>
                    </a:xfrm>
                    <a:prstGeom prst="ellipse">
                      <a:avLst/>
                    </a:prstGeom>
                    <a:solidFill>
                      <a:schemeClr val="tx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286"/>
                    </a:p>
                  </p:txBody>
                </p:sp>
                <p:sp>
                  <p:nvSpPr>
                    <p:cNvPr id="221" name="Rectangle 220">
                      <a:extLst>
                        <a:ext uri="{FF2B5EF4-FFF2-40B4-BE49-F238E27FC236}">
                          <a16:creationId xmlns:a16="http://schemas.microsoft.com/office/drawing/2014/main" id="{9D1052C3-5E35-4874-BE12-F2A5E8B0F3D7}"/>
                        </a:ext>
                      </a:extLst>
                    </p:cNvPr>
                    <p:cNvSpPr/>
                    <p:nvPr/>
                  </p:nvSpPr>
                  <p:spPr>
                    <a:xfrm flipH="1" flipV="1">
                      <a:off x="16209615" y="14320593"/>
                      <a:ext cx="2880000" cy="180000"/>
                    </a:xfrm>
                    <a:prstGeom prst="rect">
                      <a:avLst/>
                    </a:prstGeom>
                    <a:solidFill>
                      <a:srgbClr val="CC3300"/>
                    </a:solidFill>
                    <a:ln w="12700">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217" name="Rectangle 216">
                    <a:extLst>
                      <a:ext uri="{FF2B5EF4-FFF2-40B4-BE49-F238E27FC236}">
                        <a16:creationId xmlns:a16="http://schemas.microsoft.com/office/drawing/2014/main" id="{75FA0ED7-3B5E-4CC7-B167-B63491E6BE05}"/>
                      </a:ext>
                    </a:extLst>
                  </p:cNvPr>
                  <p:cNvSpPr/>
                  <p:nvPr/>
                </p:nvSpPr>
                <p:spPr>
                  <a:xfrm>
                    <a:off x="18511885"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218" name="Rectangle 217">
                    <a:extLst>
                      <a:ext uri="{FF2B5EF4-FFF2-40B4-BE49-F238E27FC236}">
                        <a16:creationId xmlns:a16="http://schemas.microsoft.com/office/drawing/2014/main" id="{E8CDF77C-04EA-4DCA-837D-2B4FE628A643}"/>
                      </a:ext>
                    </a:extLst>
                  </p:cNvPr>
                  <p:cNvSpPr/>
                  <p:nvPr/>
                </p:nvSpPr>
                <p:spPr>
                  <a:xfrm>
                    <a:off x="20649470" y="4690307"/>
                    <a:ext cx="108000" cy="1800000"/>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202" name="Rectangle 201">
                  <a:extLst>
                    <a:ext uri="{FF2B5EF4-FFF2-40B4-BE49-F238E27FC236}">
                      <a16:creationId xmlns:a16="http://schemas.microsoft.com/office/drawing/2014/main" id="{6A96355C-7B6F-4360-9785-EC1E941BAB2D}"/>
                    </a:ext>
                  </a:extLst>
                </p:cNvPr>
                <p:cNvSpPr/>
                <p:nvPr/>
              </p:nvSpPr>
              <p:spPr>
                <a:xfrm>
                  <a:off x="12822647"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sp>
              <p:nvSpPr>
                <p:cNvPr id="203" name="Rectangle 202">
                  <a:extLst>
                    <a:ext uri="{FF2B5EF4-FFF2-40B4-BE49-F238E27FC236}">
                      <a16:creationId xmlns:a16="http://schemas.microsoft.com/office/drawing/2014/main" id="{DAAF2084-4EC9-4383-A3A6-8DEEA50AC44E}"/>
                    </a:ext>
                  </a:extLst>
                </p:cNvPr>
                <p:cNvSpPr/>
                <p:nvPr/>
              </p:nvSpPr>
              <p:spPr>
                <a:xfrm>
                  <a:off x="17832943" y="19595130"/>
                  <a:ext cx="1080000" cy="7200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6"/>
                </a:p>
              </p:txBody>
            </p:sp>
          </p:grpSp>
          <p:sp>
            <p:nvSpPr>
              <p:cNvPr id="199" name="Rectangle 198">
                <a:extLst>
                  <a:ext uri="{FF2B5EF4-FFF2-40B4-BE49-F238E27FC236}">
                    <a16:creationId xmlns:a16="http://schemas.microsoft.com/office/drawing/2014/main" id="{B0AD6F21-A93D-4D8C-9FB9-B5722ADC4563}"/>
                  </a:ext>
                </a:extLst>
              </p:cNvPr>
              <p:cNvSpPr/>
              <p:nvPr/>
            </p:nvSpPr>
            <p:spPr>
              <a:xfrm flipH="1">
                <a:off x="2811678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sp>
            <p:nvSpPr>
              <p:cNvPr id="200" name="Rectangle 199">
                <a:extLst>
                  <a:ext uri="{FF2B5EF4-FFF2-40B4-BE49-F238E27FC236}">
                    <a16:creationId xmlns:a16="http://schemas.microsoft.com/office/drawing/2014/main" id="{906A0DBF-67F2-4DAB-AFB5-32693D5E6DF6}"/>
                  </a:ext>
                </a:extLst>
              </p:cNvPr>
              <p:cNvSpPr/>
              <p:nvPr/>
            </p:nvSpPr>
            <p:spPr>
              <a:xfrm flipH="1">
                <a:off x="21289260" y="17809902"/>
                <a:ext cx="180000" cy="18000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86"/>
              </a:p>
            </p:txBody>
          </p:sp>
        </p:grpSp>
        <p:sp>
          <p:nvSpPr>
            <p:cNvPr id="197" name="TextBox 196">
              <a:extLst>
                <a:ext uri="{FF2B5EF4-FFF2-40B4-BE49-F238E27FC236}">
                  <a16:creationId xmlns:a16="http://schemas.microsoft.com/office/drawing/2014/main" id="{7E8195D7-92B1-4092-B9C1-3C83B9873C4B}"/>
                </a:ext>
              </a:extLst>
            </p:cNvPr>
            <p:cNvSpPr txBox="1"/>
            <p:nvPr/>
          </p:nvSpPr>
          <p:spPr>
            <a:xfrm>
              <a:off x="2681554" y="2490909"/>
              <a:ext cx="796533" cy="461665"/>
            </a:xfrm>
            <a:prstGeom prst="rect">
              <a:avLst/>
            </a:prstGeom>
            <a:noFill/>
          </p:spPr>
          <p:txBody>
            <a:bodyPr wrap="square">
              <a:spAutoFit/>
            </a:bodyPr>
            <a:lstStyle/>
            <a:p>
              <a:r>
                <a:rPr lang="en-GB" sz="2400" b="1">
                  <a:ln w="12700">
                    <a:noFill/>
                  </a:ln>
                  <a:effectLst>
                    <a:glow rad="101600">
                      <a:schemeClr val="bg1">
                        <a:alpha val="60000"/>
                      </a:schemeClr>
                    </a:glow>
                  </a:effectLst>
                </a:rPr>
                <a:t>&gt;﹏&lt;</a:t>
              </a:r>
            </a:p>
          </p:txBody>
        </p:sp>
      </p:grpSp>
    </p:spTree>
    <p:extLst>
      <p:ext uri="{BB962C8B-B14F-4D97-AF65-F5344CB8AC3E}">
        <p14:creationId xmlns:p14="http://schemas.microsoft.com/office/powerpoint/2010/main" val="22557497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1A23-68FC-4342-9BE8-5F0AB37CE2D1}"/>
              </a:ext>
            </a:extLst>
          </p:cNvPr>
          <p:cNvSpPr>
            <a:spLocks noGrp="1"/>
          </p:cNvSpPr>
          <p:nvPr>
            <p:ph type="title"/>
          </p:nvPr>
        </p:nvSpPr>
        <p:spPr>
          <a:xfrm>
            <a:off x="838200" y="320736"/>
            <a:ext cx="10515600" cy="1325563"/>
          </a:xfrm>
        </p:spPr>
        <p:txBody>
          <a:bodyPr/>
          <a:lstStyle/>
          <a:p>
            <a:r>
              <a:rPr lang="en-US">
                <a:latin typeface="+mn-lt"/>
              </a:rPr>
              <a:t>Unused Alternative Design</a:t>
            </a:r>
            <a:endParaRPr lang="en-MY">
              <a:latin typeface="+mn-lt"/>
            </a:endParaRPr>
          </a:p>
        </p:txBody>
      </p:sp>
      <p:sp>
        <p:nvSpPr>
          <p:cNvPr id="3" name="Content Placeholder 2">
            <a:extLst>
              <a:ext uri="{FF2B5EF4-FFF2-40B4-BE49-F238E27FC236}">
                <a16:creationId xmlns:a16="http://schemas.microsoft.com/office/drawing/2014/main" id="{42FA5EF8-C0A2-4B7A-86F4-1DA76584C02B}"/>
              </a:ext>
            </a:extLst>
          </p:cNvPr>
          <p:cNvSpPr>
            <a:spLocks noGrp="1"/>
          </p:cNvSpPr>
          <p:nvPr>
            <p:ph idx="1"/>
          </p:nvPr>
        </p:nvSpPr>
        <p:spPr>
          <a:xfrm>
            <a:off x="838200" y="1825625"/>
            <a:ext cx="5593080" cy="4351338"/>
          </a:xfrm>
        </p:spPr>
        <p:txBody>
          <a:bodyPr>
            <a:normAutofit/>
          </a:bodyPr>
          <a:lstStyle/>
          <a:p>
            <a:r>
              <a:rPr lang="en-US" dirty="0"/>
              <a:t>Visit collection zones one by one</a:t>
            </a:r>
          </a:p>
          <a:p>
            <a:pPr lvl="1"/>
            <a:r>
              <a:rPr lang="en-US" dirty="0"/>
              <a:t>Longer route &amp; time needed</a:t>
            </a:r>
          </a:p>
          <a:p>
            <a:r>
              <a:rPr lang="en-US" dirty="0">
                <a:solidFill>
                  <a:srgbClr val="000000"/>
                </a:solidFill>
              </a:rPr>
              <a:t>Point turning</a:t>
            </a:r>
          </a:p>
          <a:p>
            <a:pPr lvl="1"/>
            <a:r>
              <a:rPr lang="en-US" dirty="0">
                <a:solidFill>
                  <a:srgbClr val="000000"/>
                </a:solidFill>
              </a:rPr>
              <a:t>Alignment / reorientation needed</a:t>
            </a:r>
          </a:p>
          <a:p>
            <a:r>
              <a:rPr lang="en-US" altLang="zh-CN" dirty="0"/>
              <a:t>Possible extra movement</a:t>
            </a:r>
          </a:p>
          <a:p>
            <a:pPr lvl="1"/>
            <a:r>
              <a:rPr lang="en-US" dirty="0"/>
              <a:t>Longer route &amp; time needed</a:t>
            </a:r>
          </a:p>
        </p:txBody>
      </p:sp>
      <mc:AlternateContent xmlns:mc="http://schemas.openxmlformats.org/markup-compatibility/2006" xmlns:p14="http://schemas.microsoft.com/office/powerpoint/2010/main">
        <mc:Choice Requires="p14">
          <p:contentPart p14:bwMode="auto" r:id="rId3">
            <p14:nvContentPartPr>
              <p14:cNvPr id="40" name="Ink 39">
                <a:extLst>
                  <a:ext uri="{FF2B5EF4-FFF2-40B4-BE49-F238E27FC236}">
                    <a16:creationId xmlns:a16="http://schemas.microsoft.com/office/drawing/2014/main" id="{05DCE519-BF0A-4F98-945B-11518C72CB73}"/>
                  </a:ext>
                </a:extLst>
              </p14:cNvPr>
              <p14:cNvContentPartPr/>
              <p14:nvPr/>
            </p14:nvContentPartPr>
            <p14:xfrm>
              <a:off x="7616681" y="2165788"/>
              <a:ext cx="360" cy="360"/>
            </p14:xfrm>
          </p:contentPart>
        </mc:Choice>
        <mc:Fallback xmlns="">
          <p:pic>
            <p:nvPicPr>
              <p:cNvPr id="40" name="Ink 39">
                <a:extLst>
                  <a:ext uri="{FF2B5EF4-FFF2-40B4-BE49-F238E27FC236}">
                    <a16:creationId xmlns:a16="http://schemas.microsoft.com/office/drawing/2014/main" id="{05DCE519-BF0A-4F98-945B-11518C72CB73}"/>
                  </a:ext>
                </a:extLst>
              </p:cNvPr>
              <p:cNvPicPr/>
              <p:nvPr/>
            </p:nvPicPr>
            <p:blipFill>
              <a:blip r:embed="rId4"/>
              <a:stretch>
                <a:fillRect/>
              </a:stretch>
            </p:blipFill>
            <p:spPr>
              <a:xfrm>
                <a:off x="7607681" y="2156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1" name="Ink 40">
                <a:extLst>
                  <a:ext uri="{FF2B5EF4-FFF2-40B4-BE49-F238E27FC236}">
                    <a16:creationId xmlns:a16="http://schemas.microsoft.com/office/drawing/2014/main" id="{50512092-476A-44D9-86AC-7CC79D45BAC0}"/>
                  </a:ext>
                </a:extLst>
              </p14:cNvPr>
              <p14:cNvContentPartPr/>
              <p14:nvPr/>
            </p14:nvContentPartPr>
            <p14:xfrm>
              <a:off x="2831561" y="2165788"/>
              <a:ext cx="360" cy="360"/>
            </p14:xfrm>
          </p:contentPart>
        </mc:Choice>
        <mc:Fallback xmlns="">
          <p:pic>
            <p:nvPicPr>
              <p:cNvPr id="41" name="Ink 40">
                <a:extLst>
                  <a:ext uri="{FF2B5EF4-FFF2-40B4-BE49-F238E27FC236}">
                    <a16:creationId xmlns:a16="http://schemas.microsoft.com/office/drawing/2014/main" id="{50512092-476A-44D9-86AC-7CC79D45BAC0}"/>
                  </a:ext>
                </a:extLst>
              </p:cNvPr>
              <p:cNvPicPr/>
              <p:nvPr/>
            </p:nvPicPr>
            <p:blipFill>
              <a:blip r:embed="rId4"/>
              <a:stretch>
                <a:fillRect/>
              </a:stretch>
            </p:blipFill>
            <p:spPr>
              <a:xfrm>
                <a:off x="2822561" y="2156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a:extLst>
                  <a:ext uri="{FF2B5EF4-FFF2-40B4-BE49-F238E27FC236}">
                    <a16:creationId xmlns:a16="http://schemas.microsoft.com/office/drawing/2014/main" id="{0F1364A2-469F-40FD-BB43-C1BA1EDB6A65}"/>
                  </a:ext>
                </a:extLst>
              </p14:cNvPr>
              <p14:cNvContentPartPr/>
              <p14:nvPr/>
            </p14:nvContentPartPr>
            <p14:xfrm>
              <a:off x="2121641" y="2405548"/>
              <a:ext cx="360" cy="360"/>
            </p14:xfrm>
          </p:contentPart>
        </mc:Choice>
        <mc:Fallback xmlns="">
          <p:pic>
            <p:nvPicPr>
              <p:cNvPr id="42" name="Ink 41">
                <a:extLst>
                  <a:ext uri="{FF2B5EF4-FFF2-40B4-BE49-F238E27FC236}">
                    <a16:creationId xmlns:a16="http://schemas.microsoft.com/office/drawing/2014/main" id="{0F1364A2-469F-40FD-BB43-C1BA1EDB6A65}"/>
                  </a:ext>
                </a:extLst>
              </p:cNvPr>
              <p:cNvPicPr/>
              <p:nvPr/>
            </p:nvPicPr>
            <p:blipFill>
              <a:blip r:embed="rId4"/>
              <a:stretch>
                <a:fillRect/>
              </a:stretch>
            </p:blipFill>
            <p:spPr>
              <a:xfrm>
                <a:off x="2112641" y="23965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2D617AAF-E482-4609-8FCF-7709D04906C1}"/>
                  </a:ext>
                </a:extLst>
              </p14:cNvPr>
              <p14:cNvContentPartPr/>
              <p14:nvPr/>
            </p14:nvContentPartPr>
            <p14:xfrm>
              <a:off x="2565161" y="2520748"/>
              <a:ext cx="21600" cy="360"/>
            </p14:xfrm>
          </p:contentPart>
        </mc:Choice>
        <mc:Fallback xmlns="">
          <p:pic>
            <p:nvPicPr>
              <p:cNvPr id="43" name="Ink 42">
                <a:extLst>
                  <a:ext uri="{FF2B5EF4-FFF2-40B4-BE49-F238E27FC236}">
                    <a16:creationId xmlns:a16="http://schemas.microsoft.com/office/drawing/2014/main" id="{2D617AAF-E482-4609-8FCF-7709D04906C1}"/>
                  </a:ext>
                </a:extLst>
              </p:cNvPr>
              <p:cNvPicPr/>
              <p:nvPr/>
            </p:nvPicPr>
            <p:blipFill>
              <a:blip r:embed="rId8"/>
              <a:stretch>
                <a:fillRect/>
              </a:stretch>
            </p:blipFill>
            <p:spPr>
              <a:xfrm>
                <a:off x="2556161" y="2511748"/>
                <a:ext cx="39240" cy="18000"/>
              </a:xfrm>
              <a:prstGeom prst="rect">
                <a:avLst/>
              </a:prstGeom>
            </p:spPr>
          </p:pic>
        </mc:Fallback>
      </mc:AlternateContent>
      <p:grpSp>
        <p:nvGrpSpPr>
          <p:cNvPr id="5" name="Group 4">
            <a:extLst>
              <a:ext uri="{FF2B5EF4-FFF2-40B4-BE49-F238E27FC236}">
                <a16:creationId xmlns:a16="http://schemas.microsoft.com/office/drawing/2014/main" id="{61A79ACD-25A2-404C-AB1E-1320A9290151}"/>
              </a:ext>
            </a:extLst>
          </p:cNvPr>
          <p:cNvGrpSpPr/>
          <p:nvPr/>
        </p:nvGrpSpPr>
        <p:grpSpPr>
          <a:xfrm>
            <a:off x="7271275" y="554626"/>
            <a:ext cx="4009394" cy="4969096"/>
            <a:chOff x="6732742" y="340022"/>
            <a:chExt cx="4984782" cy="6177956"/>
          </a:xfrm>
        </p:grpSpPr>
        <p:pic>
          <p:nvPicPr>
            <p:cNvPr id="4" name="Picture 3">
              <a:extLst>
                <a:ext uri="{FF2B5EF4-FFF2-40B4-BE49-F238E27FC236}">
                  <a16:creationId xmlns:a16="http://schemas.microsoft.com/office/drawing/2014/main" id="{68DC3F0C-6F5C-4FB9-AF69-E3AE7BEB45A9}"/>
                </a:ext>
              </a:extLst>
            </p:cNvPr>
            <p:cNvPicPr>
              <a:picLocks noChangeAspect="1"/>
            </p:cNvPicPr>
            <p:nvPr/>
          </p:nvPicPr>
          <p:blipFill>
            <a:blip r:embed="rId9"/>
            <a:stretch>
              <a:fillRect/>
            </a:stretch>
          </p:blipFill>
          <p:spPr>
            <a:xfrm>
              <a:off x="6732742" y="340022"/>
              <a:ext cx="4880610" cy="5692289"/>
            </a:xfrm>
            <a:prstGeom prst="rect">
              <a:avLst/>
            </a:prstGeom>
          </p:spPr>
        </p:pic>
        <p:sp>
          <p:nvSpPr>
            <p:cNvPr id="9" name="Title 1">
              <a:extLst>
                <a:ext uri="{FF2B5EF4-FFF2-40B4-BE49-F238E27FC236}">
                  <a16:creationId xmlns:a16="http://schemas.microsoft.com/office/drawing/2014/main" id="{34D8B14D-9AE5-40C6-A690-C888172DD78C}"/>
                </a:ext>
              </a:extLst>
            </p:cNvPr>
            <p:cNvSpPr txBox="1">
              <a:spLocks/>
            </p:cNvSpPr>
            <p:nvPr/>
          </p:nvSpPr>
          <p:spPr>
            <a:xfrm>
              <a:off x="6836913" y="5966957"/>
              <a:ext cx="488061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a:t>Fig. 35 Unused alternative design.</a:t>
              </a:r>
              <a:endParaRPr lang="en-MY" sz="1600"/>
            </a:p>
          </p:txBody>
        </p:sp>
      </p:grpSp>
      <p:sp>
        <p:nvSpPr>
          <p:cNvPr id="10" name="Rectangle 9">
            <a:extLst>
              <a:ext uri="{FF2B5EF4-FFF2-40B4-BE49-F238E27FC236}">
                <a16:creationId xmlns:a16="http://schemas.microsoft.com/office/drawing/2014/main" id="{FB2BBACE-C8ED-4C30-A4C5-596665400D23}"/>
              </a:ext>
            </a:extLst>
          </p:cNvPr>
          <p:cNvSpPr/>
          <p:nvPr/>
        </p:nvSpPr>
        <p:spPr>
          <a:xfrm>
            <a:off x="-2" y="6400802"/>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11" name="Rectangle 10">
            <a:extLst>
              <a:ext uri="{FF2B5EF4-FFF2-40B4-BE49-F238E27FC236}">
                <a16:creationId xmlns:a16="http://schemas.microsoft.com/office/drawing/2014/main" id="{567557EC-D795-4F55-9022-372B8A6DE2B2}"/>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12" name="Rectangle 11">
            <a:extLst>
              <a:ext uri="{FF2B5EF4-FFF2-40B4-BE49-F238E27FC236}">
                <a16:creationId xmlns:a16="http://schemas.microsoft.com/office/drawing/2014/main" id="{D580CABD-ACAE-4DCA-A043-C52417F7D5E2}"/>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13" name="Rectangle 12">
            <a:extLst>
              <a:ext uri="{FF2B5EF4-FFF2-40B4-BE49-F238E27FC236}">
                <a16:creationId xmlns:a16="http://schemas.microsoft.com/office/drawing/2014/main" id="{531A8672-D801-45BE-A7F3-F2C503661C2D}"/>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14" name="Rectangle 13">
            <a:extLst>
              <a:ext uri="{FF2B5EF4-FFF2-40B4-BE49-F238E27FC236}">
                <a16:creationId xmlns:a16="http://schemas.microsoft.com/office/drawing/2014/main" id="{BD0D74B6-8932-449F-B4BB-65AF8C028D60}"/>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15" name="Rectangle 14">
            <a:extLst>
              <a:ext uri="{FF2B5EF4-FFF2-40B4-BE49-F238E27FC236}">
                <a16:creationId xmlns:a16="http://schemas.microsoft.com/office/drawing/2014/main" id="{B6825486-74DC-47EF-B445-715FB2765D02}"/>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16" name="Rectangle 15">
            <a:extLst>
              <a:ext uri="{FF2B5EF4-FFF2-40B4-BE49-F238E27FC236}">
                <a16:creationId xmlns:a16="http://schemas.microsoft.com/office/drawing/2014/main" id="{F02147DA-7A84-4B1A-B2AD-7F608F71EE9D}"/>
              </a:ext>
            </a:extLst>
          </p:cNvPr>
          <p:cNvSpPr/>
          <p:nvPr/>
        </p:nvSpPr>
        <p:spPr>
          <a:xfrm>
            <a:off x="9266940" y="5682345"/>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17" name="Rectangle 16">
            <a:extLst>
              <a:ext uri="{FF2B5EF4-FFF2-40B4-BE49-F238E27FC236}">
                <a16:creationId xmlns:a16="http://schemas.microsoft.com/office/drawing/2014/main" id="{782560E6-21A7-4B58-805A-D935F0612050}"/>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18" name="Rectangle 17">
            <a:extLst>
              <a:ext uri="{FF2B5EF4-FFF2-40B4-BE49-F238E27FC236}">
                <a16:creationId xmlns:a16="http://schemas.microsoft.com/office/drawing/2014/main" id="{D225FC01-A788-4875-97FA-F49582220123}"/>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19" name="Rectangle 18">
            <a:extLst>
              <a:ext uri="{FF2B5EF4-FFF2-40B4-BE49-F238E27FC236}">
                <a16:creationId xmlns:a16="http://schemas.microsoft.com/office/drawing/2014/main" id="{EAC1ABF8-B4E3-4B2E-97F8-5EA832BC2847}"/>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22" name="TextBox 21">
            <a:extLst>
              <a:ext uri="{FF2B5EF4-FFF2-40B4-BE49-F238E27FC236}">
                <a16:creationId xmlns:a16="http://schemas.microsoft.com/office/drawing/2014/main" id="{8545C6EB-AE59-4C47-8404-957F25F0808D}"/>
              </a:ext>
            </a:extLst>
          </p:cNvPr>
          <p:cNvSpPr txBox="1"/>
          <p:nvPr/>
        </p:nvSpPr>
        <p:spPr>
          <a:xfrm>
            <a:off x="6184457" y="710496"/>
            <a:ext cx="6099242" cy="1569660"/>
          </a:xfrm>
          <a:prstGeom prst="rect">
            <a:avLst/>
          </a:prstGeom>
          <a:noFill/>
        </p:spPr>
        <p:txBody>
          <a:bodyPr wrap="square">
            <a:spAutoFit/>
          </a:bodyPr>
          <a:lstStyle/>
          <a:p>
            <a:pPr algn="ctr"/>
            <a:r>
              <a:rPr lang="en-GB" sz="9600" b="1" dirty="0">
                <a:ln w="12700">
                  <a:solidFill>
                    <a:schemeClr val="bg1"/>
                  </a:solidFill>
                </a:ln>
              </a:rPr>
              <a:t>&gt;﹏&lt;</a:t>
            </a:r>
          </a:p>
        </p:txBody>
      </p:sp>
      <p:sp>
        <p:nvSpPr>
          <p:cNvPr id="7" name="Slide Number Placeholder 6">
            <a:extLst>
              <a:ext uri="{FF2B5EF4-FFF2-40B4-BE49-F238E27FC236}">
                <a16:creationId xmlns:a16="http://schemas.microsoft.com/office/drawing/2014/main" id="{0DEFF9F0-CBEF-40E5-BD68-83D6E929C243}"/>
              </a:ext>
            </a:extLst>
          </p:cNvPr>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140056359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6C52-8DE0-4546-8292-1FEA82BC4668}"/>
              </a:ext>
            </a:extLst>
          </p:cNvPr>
          <p:cNvSpPr>
            <a:spLocks noGrp="1"/>
          </p:cNvSpPr>
          <p:nvPr>
            <p:ph type="title"/>
          </p:nvPr>
        </p:nvSpPr>
        <p:spPr/>
        <p:txBody>
          <a:bodyPr/>
          <a:lstStyle/>
          <a:p>
            <a:r>
              <a:rPr lang="en-US"/>
              <a:t>Summary </a:t>
            </a:r>
            <a:endParaRPr lang="en-MY"/>
          </a:p>
        </p:txBody>
      </p:sp>
      <p:sp>
        <p:nvSpPr>
          <p:cNvPr id="3" name="Content Placeholder 2">
            <a:extLst>
              <a:ext uri="{FF2B5EF4-FFF2-40B4-BE49-F238E27FC236}">
                <a16:creationId xmlns:a16="http://schemas.microsoft.com/office/drawing/2014/main" id="{D2FA7CD5-8E56-4198-8D8F-DAB89F1BC671}"/>
              </a:ext>
            </a:extLst>
          </p:cNvPr>
          <p:cNvSpPr>
            <a:spLocks noGrp="1"/>
          </p:cNvSpPr>
          <p:nvPr>
            <p:ph idx="1"/>
          </p:nvPr>
        </p:nvSpPr>
        <p:spPr/>
        <p:txBody>
          <a:bodyPr/>
          <a:lstStyle/>
          <a:p>
            <a:r>
              <a:rPr lang="en-US"/>
              <a:t>Simple Yet Efficient</a:t>
            </a:r>
          </a:p>
          <a:p>
            <a:r>
              <a:rPr lang="en-US"/>
              <a:t>X long routes</a:t>
            </a:r>
          </a:p>
          <a:p>
            <a:r>
              <a:rPr lang="en-US"/>
              <a:t>X realignment</a:t>
            </a:r>
          </a:p>
          <a:p>
            <a:r>
              <a:rPr lang="en-US"/>
              <a:t>Stationary</a:t>
            </a:r>
          </a:p>
          <a:p>
            <a:endParaRPr lang="en-MY"/>
          </a:p>
        </p:txBody>
      </p:sp>
      <p:sp>
        <p:nvSpPr>
          <p:cNvPr id="4" name="Slide Number Placeholder 3">
            <a:extLst>
              <a:ext uri="{FF2B5EF4-FFF2-40B4-BE49-F238E27FC236}">
                <a16:creationId xmlns:a16="http://schemas.microsoft.com/office/drawing/2014/main" id="{E139D38B-6FAE-4998-B9DC-E5CB35D0282B}"/>
              </a:ext>
            </a:extLst>
          </p:cNvPr>
          <p:cNvSpPr>
            <a:spLocks noGrp="1"/>
          </p:cNvSpPr>
          <p:nvPr>
            <p:ph type="sldNum" sz="quarter" idx="12"/>
          </p:nvPr>
        </p:nvSpPr>
        <p:spPr/>
        <p:txBody>
          <a:bodyPr/>
          <a:lstStyle/>
          <a:p>
            <a:fld id="{330EA680-D336-4FF7-8B7A-9848BB0A1C32}" type="slidenum">
              <a:rPr lang="en-US" smtClean="0"/>
              <a:t>76</a:t>
            </a:fld>
            <a:endParaRPr lang="en-US"/>
          </a:p>
        </p:txBody>
      </p:sp>
      <p:pic>
        <p:nvPicPr>
          <p:cNvPr id="6" name="Graphic 5" descr="Stopwatch 75% with solid fill">
            <a:extLst>
              <a:ext uri="{FF2B5EF4-FFF2-40B4-BE49-F238E27FC236}">
                <a16:creationId xmlns:a16="http://schemas.microsoft.com/office/drawing/2014/main" id="{205375D2-689D-44BA-A73E-62E5F9EB3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3698" y="3772657"/>
            <a:ext cx="1948774" cy="1948774"/>
          </a:xfrm>
          <a:prstGeom prst="rect">
            <a:avLst/>
          </a:prstGeom>
        </p:spPr>
      </p:pic>
      <p:pic>
        <p:nvPicPr>
          <p:cNvPr id="8" name="Graphic 7" descr="Dollar with solid fill">
            <a:extLst>
              <a:ext uri="{FF2B5EF4-FFF2-40B4-BE49-F238E27FC236}">
                <a16:creationId xmlns:a16="http://schemas.microsoft.com/office/drawing/2014/main" id="{8BC53014-0295-4F9C-9036-A9AC3B1B1E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99079" y="3839350"/>
            <a:ext cx="1815387" cy="1815387"/>
          </a:xfrm>
          <a:prstGeom prst="rect">
            <a:avLst/>
          </a:prstGeom>
        </p:spPr>
      </p:pic>
      <p:sp>
        <p:nvSpPr>
          <p:cNvPr id="11" name="TextBox 10">
            <a:extLst>
              <a:ext uri="{FF2B5EF4-FFF2-40B4-BE49-F238E27FC236}">
                <a16:creationId xmlns:a16="http://schemas.microsoft.com/office/drawing/2014/main" id="{D66B9A73-CDFC-47AA-AFDD-8D215C0FAEA4}"/>
              </a:ext>
            </a:extLst>
          </p:cNvPr>
          <p:cNvSpPr txBox="1"/>
          <p:nvPr/>
        </p:nvSpPr>
        <p:spPr>
          <a:xfrm>
            <a:off x="5052782" y="4121796"/>
            <a:ext cx="622570" cy="1323439"/>
          </a:xfrm>
          <a:prstGeom prst="rect">
            <a:avLst/>
          </a:prstGeom>
          <a:noFill/>
        </p:spPr>
        <p:txBody>
          <a:bodyPr wrap="square" rtlCol="0">
            <a:spAutoFit/>
          </a:bodyPr>
          <a:lstStyle/>
          <a:p>
            <a:r>
              <a:rPr lang="en-US" sz="8000"/>
              <a:t>=</a:t>
            </a:r>
            <a:endParaRPr lang="en-MY" sz="8000"/>
          </a:p>
        </p:txBody>
      </p:sp>
      <p:sp>
        <p:nvSpPr>
          <p:cNvPr id="12" name="Rectangle 11">
            <a:extLst>
              <a:ext uri="{FF2B5EF4-FFF2-40B4-BE49-F238E27FC236}">
                <a16:creationId xmlns:a16="http://schemas.microsoft.com/office/drawing/2014/main" id="{2E9B4893-D687-4DFE-8B49-AA5593CA7CD7}"/>
              </a:ext>
            </a:extLst>
          </p:cNvPr>
          <p:cNvSpPr/>
          <p:nvPr/>
        </p:nvSpPr>
        <p:spPr>
          <a:xfrm>
            <a:off x="5999079" y="3691033"/>
            <a:ext cx="2297793" cy="2485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Graphic 9" descr="Checklist with solid fill">
            <a:extLst>
              <a:ext uri="{FF2B5EF4-FFF2-40B4-BE49-F238E27FC236}">
                <a16:creationId xmlns:a16="http://schemas.microsoft.com/office/drawing/2014/main" id="{E067CD50-278A-46E6-B49A-63D6BC589F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4619">
            <a:off x="6064049" y="3643642"/>
            <a:ext cx="2470091" cy="2470091"/>
          </a:xfrm>
          <a:prstGeom prst="rect">
            <a:avLst/>
          </a:prstGeom>
        </p:spPr>
      </p:pic>
    </p:spTree>
    <p:extLst>
      <p:ext uri="{BB962C8B-B14F-4D97-AF65-F5344CB8AC3E}">
        <p14:creationId xmlns:p14="http://schemas.microsoft.com/office/powerpoint/2010/main" val="316297162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52DF4C-21FE-40A6-9560-412A626C13EA}"/>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590311" y="494890"/>
            <a:ext cx="7011378" cy="5868219"/>
          </a:xfrm>
          <a:prstGeom prst="rect">
            <a:avLst/>
          </a:prstGeom>
        </p:spPr>
      </p:pic>
      <p:sp>
        <p:nvSpPr>
          <p:cNvPr id="2" name="Title 1">
            <a:extLst>
              <a:ext uri="{FF2B5EF4-FFF2-40B4-BE49-F238E27FC236}">
                <a16:creationId xmlns:a16="http://schemas.microsoft.com/office/drawing/2014/main" id="{BBC07BD0-55FC-4A5B-BD0A-D531018545A6}"/>
              </a:ext>
            </a:extLst>
          </p:cNvPr>
          <p:cNvSpPr>
            <a:spLocks noGrp="1"/>
          </p:cNvSpPr>
          <p:nvPr>
            <p:ph type="ctrTitle"/>
          </p:nvPr>
        </p:nvSpPr>
        <p:spPr/>
        <p:txBody>
          <a:bodyPr/>
          <a:lstStyle/>
          <a:p>
            <a:r>
              <a:rPr lang="en-GB" b="1" dirty="0"/>
              <a:t>Thank you!</a:t>
            </a:r>
            <a:r>
              <a:rPr lang="en-GB" b="1"/>
              <a:t> </a:t>
            </a:r>
            <a:endParaRPr lang="en-GB" b="1" dirty="0"/>
          </a:p>
        </p:txBody>
      </p:sp>
      <p:sp>
        <p:nvSpPr>
          <p:cNvPr id="3" name="Slide Number Placeholder 2">
            <a:extLst>
              <a:ext uri="{FF2B5EF4-FFF2-40B4-BE49-F238E27FC236}">
                <a16:creationId xmlns:a16="http://schemas.microsoft.com/office/drawing/2014/main" id="{FF134369-52AA-452D-9436-8C6CA54CD439}"/>
              </a:ext>
            </a:extLst>
          </p:cNvPr>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313802071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7B04-53CD-4DD6-9434-B96A1AB75038}"/>
              </a:ext>
            </a:extLst>
          </p:cNvPr>
          <p:cNvSpPr>
            <a:spLocks noGrp="1"/>
          </p:cNvSpPr>
          <p:nvPr>
            <p:ph type="title"/>
          </p:nvPr>
        </p:nvSpPr>
        <p:spPr/>
        <p:txBody>
          <a:bodyPr/>
          <a:lstStyle/>
          <a:p>
            <a:r>
              <a:rPr lang="en-GB">
                <a:latin typeface="+mn-lt"/>
              </a:rPr>
              <a:t>Reference</a:t>
            </a:r>
          </a:p>
        </p:txBody>
      </p:sp>
      <p:sp>
        <p:nvSpPr>
          <p:cNvPr id="3" name="Content Placeholder 2">
            <a:extLst>
              <a:ext uri="{FF2B5EF4-FFF2-40B4-BE49-F238E27FC236}">
                <a16:creationId xmlns:a16="http://schemas.microsoft.com/office/drawing/2014/main" id="{06AF8738-CD36-4FBC-A7E9-16878D717A3E}"/>
              </a:ext>
            </a:extLst>
          </p:cNvPr>
          <p:cNvSpPr>
            <a:spLocks noGrp="1"/>
          </p:cNvSpPr>
          <p:nvPr>
            <p:ph idx="1"/>
          </p:nvPr>
        </p:nvSpPr>
        <p:spPr/>
        <p:txBody>
          <a:bodyPr>
            <a:normAutofit fontScale="92500" lnSpcReduction="10000"/>
          </a:bodyPr>
          <a:lstStyle/>
          <a:p>
            <a:pPr marL="0" indent="0" rtl="0" fontAlgn="base">
              <a:spcBef>
                <a:spcPts val="0"/>
              </a:spcBef>
              <a:spcAft>
                <a:spcPts val="1600"/>
              </a:spcAft>
              <a:buNone/>
              <a:tabLst>
                <a:tab pos="447675" algn="l"/>
                <a:tab pos="3860800" algn="l"/>
              </a:tabLst>
            </a:pPr>
            <a:r>
              <a:rPr lang="en-GB" sz="1800">
                <a:solidFill>
                  <a:srgbClr val="000000"/>
                </a:solidFill>
              </a:rPr>
              <a:t>[1]	</a:t>
            </a:r>
            <a:r>
              <a:rPr lang="en-MY" sz="1800">
                <a:solidFill>
                  <a:srgbClr val="000000"/>
                </a:solidFill>
              </a:rPr>
              <a:t>“GY-31 TCS3200 COLOR SENSOR MODULE.” JOGJAROBOTIKA. </a:t>
            </a:r>
            <a:r>
              <a:rPr lang="en-GB" sz="1800" b="0" i="0" u="none" strike="noStrike">
                <a:solidFill>
                  <a:srgbClr val="000000"/>
                </a:solidFill>
                <a:effectLst/>
                <a:hlinkClick r:id="rId2"/>
              </a:rPr>
              <a:t>http://www.jogjarobotika.com/sensor-</a:t>
            </a:r>
            <a:r>
              <a:rPr lang="en-GB" sz="1800" b="0" i="0" u="none" strike="noStrike">
                <a:solidFill>
                  <a:srgbClr val="000000"/>
                </a:solidFill>
                <a:effectLst/>
              </a:rPr>
              <a:t>	</a:t>
            </a:r>
            <a:r>
              <a:rPr lang="en-GB" sz="1800" b="0" i="0" u="none" strike="noStrike" err="1">
                <a:solidFill>
                  <a:srgbClr val="000000"/>
                </a:solidFill>
                <a:effectLst/>
              </a:rPr>
              <a:t>warna</a:t>
            </a:r>
            <a:r>
              <a:rPr lang="en-GB" sz="1800" b="0" i="0" u="none" strike="noStrike">
                <a:solidFill>
                  <a:srgbClr val="000000"/>
                </a:solidFill>
                <a:effectLst/>
              </a:rPr>
              <a:t>/1317-gy-31-tcs3200-color-sensor-module.html (accessed Oct. 13, 2021).</a:t>
            </a:r>
          </a:p>
          <a:p>
            <a:pPr marL="0" indent="0" rtl="0" fontAlgn="base">
              <a:spcBef>
                <a:spcPts val="0"/>
              </a:spcBef>
              <a:spcAft>
                <a:spcPts val="1600"/>
              </a:spcAft>
              <a:buNone/>
              <a:tabLst>
                <a:tab pos="447675" algn="l"/>
              </a:tabLst>
            </a:pPr>
            <a:r>
              <a:rPr lang="en-GB" sz="1800">
                <a:solidFill>
                  <a:srgbClr val="000000"/>
                </a:solidFill>
              </a:rPr>
              <a:t>[2]	</a:t>
            </a:r>
            <a:r>
              <a:rPr lang="en-GB" sz="1800" err="1">
                <a:solidFill>
                  <a:srgbClr val="000000"/>
                </a:solidFill>
              </a:rPr>
              <a:t>ams</a:t>
            </a:r>
            <a:r>
              <a:rPr lang="en-GB" sz="1800">
                <a:solidFill>
                  <a:srgbClr val="000000"/>
                </a:solidFill>
              </a:rPr>
              <a:t> AG, “TCS3200, TCS3210 Programmable </a:t>
            </a:r>
            <a:r>
              <a:rPr lang="en-GB" sz="1800" err="1">
                <a:solidFill>
                  <a:srgbClr val="000000"/>
                </a:solidFill>
              </a:rPr>
              <a:t>Color</a:t>
            </a:r>
            <a:r>
              <a:rPr lang="en-GB" sz="1800">
                <a:solidFill>
                  <a:srgbClr val="000000"/>
                </a:solidFill>
              </a:rPr>
              <a:t> Light-to-Frequency Converter,” TCS3200 datasheet, 2016.</a:t>
            </a:r>
          </a:p>
          <a:p>
            <a:pPr marL="0" indent="0" rtl="0" fontAlgn="base">
              <a:spcBef>
                <a:spcPts val="0"/>
              </a:spcBef>
              <a:spcAft>
                <a:spcPts val="1600"/>
              </a:spcAft>
              <a:buNone/>
              <a:tabLst>
                <a:tab pos="447675" algn="l"/>
              </a:tabLst>
            </a:pPr>
            <a:r>
              <a:rPr lang="en-GB" sz="1800" b="0" i="0" u="none" strike="noStrike">
                <a:solidFill>
                  <a:srgbClr val="000000"/>
                </a:solidFill>
                <a:effectLst/>
              </a:rPr>
              <a:t>[3]	</a:t>
            </a:r>
            <a:r>
              <a:rPr lang="en-GB" sz="1800">
                <a:solidFill>
                  <a:srgbClr val="000000"/>
                </a:solidFill>
              </a:rPr>
              <a:t>“</a:t>
            </a:r>
            <a:r>
              <a:rPr lang="en-GB" sz="1800" b="0" i="0" u="none" strike="noStrike">
                <a:solidFill>
                  <a:srgbClr val="000000"/>
                </a:solidFill>
                <a:effectLst/>
              </a:rPr>
              <a:t>SG90 Servo Motor Datasheet,” SG90 datasheet, 2021.</a:t>
            </a:r>
          </a:p>
          <a:p>
            <a:pPr marL="0" indent="0" rtl="0" fontAlgn="base">
              <a:spcBef>
                <a:spcPts val="0"/>
              </a:spcBef>
              <a:spcAft>
                <a:spcPts val="1600"/>
              </a:spcAft>
              <a:buNone/>
              <a:tabLst>
                <a:tab pos="447675" algn="l"/>
              </a:tabLst>
            </a:pPr>
            <a:r>
              <a:rPr lang="en-GB" sz="1800">
                <a:solidFill>
                  <a:srgbClr val="000000"/>
                </a:solidFill>
              </a:rPr>
              <a:t>[4]	 </a:t>
            </a:r>
            <a:r>
              <a:rPr lang="pt-BR" sz="1800">
                <a:solidFill>
                  <a:srgbClr val="000000"/>
                </a:solidFill>
              </a:rPr>
              <a:t>“TOWER PRO SG90 9G – Miniature Servo Motor.” ELECTRONICA EMBAJADORES. 	https://www.electronicaembajadores.com/en/Productos/Detalle/MMSV002/motors-servo-motors-linear-	actuators/servo-motors/tower-pro-sg90-9g-miniature-servo-motor (accessed Oct. 13, 2021).</a:t>
            </a:r>
          </a:p>
          <a:p>
            <a:pPr marL="0" indent="0" fontAlgn="base">
              <a:spcBef>
                <a:spcPts val="0"/>
              </a:spcBef>
              <a:spcAft>
                <a:spcPts val="1600"/>
              </a:spcAft>
              <a:buNone/>
              <a:tabLst>
                <a:tab pos="447675" algn="l"/>
              </a:tabLst>
            </a:pPr>
            <a:r>
              <a:rPr lang="en-GB" sz="1800" b="0" i="0" u="none" strike="noStrike">
                <a:solidFill>
                  <a:srgbClr val="000000"/>
                </a:solidFill>
                <a:effectLst/>
              </a:rPr>
              <a:t>[5]	</a:t>
            </a:r>
            <a:r>
              <a:rPr lang="en-GB" sz="1800">
                <a:solidFill>
                  <a:srgbClr val="000000"/>
                </a:solidFill>
              </a:rPr>
              <a:t> “</a:t>
            </a:r>
            <a:r>
              <a:rPr lang="en-GB" sz="1800" b="0" i="0" u="none" strike="noStrike">
                <a:solidFill>
                  <a:srgbClr val="000000"/>
                </a:solidFill>
                <a:effectLst/>
              </a:rPr>
              <a:t>Johnson Standard 130 Motor Green Miniature DC Motor with Encoder Mini </a:t>
            </a:r>
            <a:r>
              <a:rPr lang="en-GB" sz="1800" b="0" i="0" u="none" strike="noStrike" err="1">
                <a:solidFill>
                  <a:srgbClr val="000000"/>
                </a:solidFill>
                <a:effectLst/>
              </a:rPr>
              <a:t>motro</a:t>
            </a:r>
            <a:r>
              <a:rPr lang="en-GB" sz="1800" b="0" i="0" u="none" strike="noStrike">
                <a:solidFill>
                  <a:srgbClr val="000000"/>
                </a:solidFill>
                <a:effectLst/>
              </a:rPr>
              <a:t> 25g Shaft </a:t>
            </a:r>
            <a:r>
              <a:rPr lang="en-GB" sz="1800" b="0" i="0" u="none" strike="noStrike" err="1">
                <a:solidFill>
                  <a:srgbClr val="000000"/>
                </a:solidFill>
                <a:effectLst/>
              </a:rPr>
              <a:t>Dia</a:t>
            </a:r>
            <a:r>
              <a:rPr lang="en-GB" sz="1800" b="0" i="0" u="none" strike="noStrike">
                <a:solidFill>
                  <a:srgbClr val="000000"/>
                </a:solidFill>
                <a:effectLst/>
              </a:rPr>
              <a:t> 2mm.” 	Amazon. https://www.amazon.in/Johnson-Standard-130-Miniature-encoder/dp/B07372CWTZ </a:t>
            </a:r>
            <a:r>
              <a:rPr lang="pt-BR" sz="1800">
                <a:solidFill>
                  <a:srgbClr val="000000"/>
                </a:solidFill>
              </a:rPr>
              <a:t>(accessed 	Oct. 13, 2021).</a:t>
            </a:r>
            <a:endParaRPr lang="en-GB" sz="1800" b="0" i="0" u="none" strike="noStrike">
              <a:solidFill>
                <a:srgbClr val="000000"/>
              </a:solidFill>
              <a:effectLst/>
            </a:endParaRPr>
          </a:p>
          <a:p>
            <a:pPr marL="0" indent="0" fontAlgn="base">
              <a:spcBef>
                <a:spcPts val="0"/>
              </a:spcBef>
              <a:spcAft>
                <a:spcPts val="1600"/>
              </a:spcAft>
              <a:buNone/>
              <a:tabLst>
                <a:tab pos="447675" algn="l"/>
              </a:tabLst>
            </a:pPr>
            <a:r>
              <a:rPr lang="en-GB" sz="1800" b="0" i="0" u="none" strike="noStrike">
                <a:solidFill>
                  <a:srgbClr val="000000"/>
                </a:solidFill>
                <a:effectLst/>
              </a:rPr>
              <a:t>[6]	 “2Amp 7V-30V L298N Motor Driver / Stepper Driver (2 Channels).” </a:t>
            </a:r>
            <a:r>
              <a:rPr lang="en-GB" sz="1800" b="0" i="0" u="none" strike="noStrike" err="1">
                <a:solidFill>
                  <a:srgbClr val="000000"/>
                </a:solidFill>
                <a:effectLst/>
              </a:rPr>
              <a:t>Cytron</a:t>
            </a:r>
            <a:r>
              <a:rPr lang="en-GB" sz="1800" b="0" i="0" u="none" strike="noStrike">
                <a:solidFill>
                  <a:srgbClr val="000000"/>
                </a:solidFill>
                <a:effectLst/>
              </a:rPr>
              <a:t>. https://my.cytron.io/p-2amp-7v-30v-	l298n-motor-driver-stepper-driver-2-channels?r=1 </a:t>
            </a:r>
            <a:r>
              <a:rPr lang="pt-BR" sz="1800">
                <a:solidFill>
                  <a:srgbClr val="000000"/>
                </a:solidFill>
              </a:rPr>
              <a:t>(accessed Oct. 13, 2021).</a:t>
            </a:r>
            <a:endParaRPr lang="en-GB" sz="1800" b="0" i="0" u="none" strike="noStrike">
              <a:solidFill>
                <a:srgbClr val="000000"/>
              </a:solidFill>
              <a:effectLst/>
            </a:endParaRPr>
          </a:p>
          <a:p>
            <a:pPr marL="0" indent="0" rtl="0" fontAlgn="base">
              <a:spcBef>
                <a:spcPts val="0"/>
              </a:spcBef>
              <a:spcAft>
                <a:spcPts val="1600"/>
              </a:spcAft>
              <a:buNone/>
              <a:tabLst>
                <a:tab pos="447675" algn="l"/>
              </a:tabLst>
            </a:pPr>
            <a:r>
              <a:rPr lang="en-GB" sz="1800">
                <a:solidFill>
                  <a:srgbClr val="000000"/>
                </a:solidFill>
              </a:rPr>
              <a:t>[7]	A. A. </a:t>
            </a:r>
            <a:r>
              <a:rPr lang="en-GB" sz="1800" err="1">
                <a:solidFill>
                  <a:srgbClr val="000000"/>
                </a:solidFill>
              </a:rPr>
              <a:t>Mohanan</a:t>
            </a:r>
            <a:r>
              <a:rPr lang="en-GB" sz="1800">
                <a:solidFill>
                  <a:srgbClr val="000000"/>
                </a:solidFill>
              </a:rPr>
              <a:t>, “Motor connections,” L298N datasheet, 2021.</a:t>
            </a:r>
            <a:endParaRPr lang="en-MY" sz="1800" b="0" i="0" u="none" strike="noStrike">
              <a:solidFill>
                <a:srgbClr val="000000"/>
              </a:solidFill>
              <a:effectLst/>
            </a:endParaRPr>
          </a:p>
          <a:p>
            <a:pPr marL="0" indent="0" rtl="0" fontAlgn="base">
              <a:spcBef>
                <a:spcPts val="0"/>
              </a:spcBef>
              <a:spcAft>
                <a:spcPts val="1600"/>
              </a:spcAft>
              <a:buNone/>
              <a:tabLst>
                <a:tab pos="358775" algn="l"/>
              </a:tabLst>
            </a:pPr>
            <a:endParaRPr lang="en-GB" sz="1800" b="0" i="0" u="none" strike="noStrike">
              <a:solidFill>
                <a:srgbClr val="000000"/>
              </a:solidFill>
              <a:effectLst/>
            </a:endParaRPr>
          </a:p>
        </p:txBody>
      </p:sp>
      <p:sp>
        <p:nvSpPr>
          <p:cNvPr id="4" name="Slide Number Placeholder 3">
            <a:extLst>
              <a:ext uri="{FF2B5EF4-FFF2-40B4-BE49-F238E27FC236}">
                <a16:creationId xmlns:a16="http://schemas.microsoft.com/office/drawing/2014/main" id="{A690495B-FD9E-4F78-95DA-9984A2C8B3EE}"/>
              </a:ext>
            </a:extLst>
          </p:cNvPr>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1580215988"/>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7B04-53CD-4DD6-9434-B96A1AB75038}"/>
              </a:ext>
            </a:extLst>
          </p:cNvPr>
          <p:cNvSpPr>
            <a:spLocks noGrp="1"/>
          </p:cNvSpPr>
          <p:nvPr>
            <p:ph type="title"/>
          </p:nvPr>
        </p:nvSpPr>
        <p:spPr/>
        <p:txBody>
          <a:bodyPr/>
          <a:lstStyle/>
          <a:p>
            <a:r>
              <a:rPr lang="en-GB">
                <a:latin typeface="+mn-lt"/>
              </a:rPr>
              <a:t>Reference</a:t>
            </a:r>
          </a:p>
        </p:txBody>
      </p:sp>
      <p:sp>
        <p:nvSpPr>
          <p:cNvPr id="3" name="Content Placeholder 2">
            <a:extLst>
              <a:ext uri="{FF2B5EF4-FFF2-40B4-BE49-F238E27FC236}">
                <a16:creationId xmlns:a16="http://schemas.microsoft.com/office/drawing/2014/main" id="{06AF8738-CD36-4FBC-A7E9-16878D717A3E}"/>
              </a:ext>
            </a:extLst>
          </p:cNvPr>
          <p:cNvSpPr>
            <a:spLocks noGrp="1"/>
          </p:cNvSpPr>
          <p:nvPr>
            <p:ph idx="1"/>
          </p:nvPr>
        </p:nvSpPr>
        <p:spPr/>
        <p:txBody>
          <a:bodyPr>
            <a:normAutofit/>
          </a:bodyPr>
          <a:lstStyle/>
          <a:p>
            <a:pPr marL="0" indent="0" fontAlgn="base">
              <a:spcBef>
                <a:spcPts val="0"/>
              </a:spcBef>
              <a:spcAft>
                <a:spcPts val="1600"/>
              </a:spcAft>
              <a:buNone/>
              <a:tabLst>
                <a:tab pos="444500" algn="l"/>
              </a:tabLst>
            </a:pPr>
            <a:r>
              <a:rPr lang="en-GB" sz="1800" b="0" i="0" u="none" strike="noStrike">
                <a:solidFill>
                  <a:srgbClr val="000000"/>
                </a:solidFill>
                <a:effectLst/>
              </a:rPr>
              <a:t>[8]	“</a:t>
            </a:r>
            <a:r>
              <a:rPr lang="en-MY" sz="1800" b="0" i="0" u="none" strike="noStrike">
                <a:solidFill>
                  <a:srgbClr val="000000"/>
                </a:solidFill>
                <a:effectLst/>
              </a:rPr>
              <a:t>CY8CKIT-059.” Mouser Malaysia. </a:t>
            </a:r>
            <a:r>
              <a:rPr lang="en-MY" sz="1800" b="0" i="0" u="none" strike="noStrike">
                <a:solidFill>
                  <a:srgbClr val="000000"/>
                </a:solidFill>
                <a:effectLst/>
                <a:hlinkClick r:id="rId2"/>
              </a:rPr>
              <a:t>https://my.mouser.com/ProductDetail/Cypress-Semiconductor/CY8CKIT-</a:t>
            </a:r>
            <a:r>
              <a:rPr lang="en-MY" sz="1800" b="0" i="0" u="none" strike="noStrike">
                <a:solidFill>
                  <a:srgbClr val="000000"/>
                </a:solidFill>
                <a:effectLst/>
              </a:rPr>
              <a:t>	059?qs=PhR8RmCirEblciDRmpiVDw%3D%3D </a:t>
            </a:r>
            <a:r>
              <a:rPr lang="pt-BR" sz="1800">
                <a:solidFill>
                  <a:srgbClr val="000000"/>
                </a:solidFill>
              </a:rPr>
              <a:t>(accessed Oct. 13, 2021).</a:t>
            </a:r>
            <a:endParaRPr lang="en-GB" sz="1800">
              <a:solidFill>
                <a:srgbClr val="000000"/>
              </a:solidFill>
            </a:endParaRPr>
          </a:p>
          <a:p>
            <a:pPr marL="0" indent="0" fontAlgn="base">
              <a:spcBef>
                <a:spcPts val="0"/>
              </a:spcBef>
              <a:spcAft>
                <a:spcPts val="1600"/>
              </a:spcAft>
              <a:buNone/>
              <a:tabLst>
                <a:tab pos="444500" algn="l"/>
              </a:tabLst>
            </a:pPr>
            <a:r>
              <a:rPr lang="en-GB" sz="1800">
                <a:solidFill>
                  <a:srgbClr val="000000"/>
                </a:solidFill>
              </a:rPr>
              <a:t>[9]	“</a:t>
            </a:r>
            <a:r>
              <a:rPr lang="en-GB" sz="1800" err="1">
                <a:solidFill>
                  <a:srgbClr val="000000"/>
                </a:solidFill>
              </a:rPr>
              <a:t>Beston</a:t>
            </a:r>
            <a:r>
              <a:rPr lang="en-GB" sz="1800">
                <a:solidFill>
                  <a:srgbClr val="000000"/>
                </a:solidFill>
              </a:rPr>
              <a:t> 4pcs AA 3000mAh Ni-MH Rechargeable Batteries.” Shopee. </a:t>
            </a:r>
            <a:r>
              <a:rPr lang="en-GB" sz="1800" b="0" i="0" u="none" strike="noStrike">
                <a:solidFill>
                  <a:srgbClr val="000000"/>
                </a:solidFill>
                <a:effectLst/>
                <a:hlinkClick r:id="rId3"/>
              </a:rPr>
              <a:t>https://shopee.com.my/Beston-4pcs-</a:t>
            </a:r>
            <a:r>
              <a:rPr lang="en-GB" sz="1800" b="0" i="0" u="none" strike="noStrike">
                <a:solidFill>
                  <a:srgbClr val="000000"/>
                </a:solidFill>
                <a:effectLst/>
              </a:rPr>
              <a:t>	AA-3000mAh-Ni-MH-Rechargeable-Batteries-i.139879612.2111664617?position=6 </a:t>
            </a:r>
            <a:r>
              <a:rPr lang="pt-BR" sz="1800">
                <a:solidFill>
                  <a:srgbClr val="000000"/>
                </a:solidFill>
              </a:rPr>
              <a:t>(accessed Oct. 13, 	2021).</a:t>
            </a:r>
            <a:endParaRPr lang="en-GB" sz="1800" b="0" i="0" u="none" strike="noStrike">
              <a:solidFill>
                <a:srgbClr val="000000"/>
              </a:solidFill>
              <a:effectLst/>
            </a:endParaRPr>
          </a:p>
          <a:p>
            <a:pPr marL="0" indent="0" fontAlgn="base">
              <a:spcBef>
                <a:spcPts val="0"/>
              </a:spcBef>
              <a:spcAft>
                <a:spcPts val="1600"/>
              </a:spcAft>
              <a:buNone/>
              <a:tabLst>
                <a:tab pos="444500" algn="l"/>
              </a:tabLst>
            </a:pPr>
            <a:r>
              <a:rPr lang="en-GB" sz="1800">
                <a:solidFill>
                  <a:srgbClr val="000000"/>
                </a:solidFill>
              </a:rPr>
              <a:t>[10]	“LM2596 3A Buck Module with Display.” </a:t>
            </a:r>
            <a:r>
              <a:rPr lang="en-GB" sz="1800" err="1">
                <a:solidFill>
                  <a:srgbClr val="000000"/>
                </a:solidFill>
              </a:rPr>
              <a:t>Cytron</a:t>
            </a:r>
            <a:r>
              <a:rPr lang="en-GB" sz="1800">
                <a:solidFill>
                  <a:srgbClr val="000000"/>
                </a:solidFill>
              </a:rPr>
              <a:t>. </a:t>
            </a:r>
            <a:r>
              <a:rPr lang="en-GB" sz="1800">
                <a:solidFill>
                  <a:srgbClr val="000000"/>
                </a:solidFill>
                <a:hlinkClick r:id="rId4"/>
              </a:rPr>
              <a:t>https://my.cytron.io/p-lm2596-3a-buck-module-with-</a:t>
            </a:r>
            <a:r>
              <a:rPr lang="en-GB" sz="1800">
                <a:solidFill>
                  <a:srgbClr val="000000"/>
                </a:solidFill>
              </a:rPr>
              <a:t>	</a:t>
            </a:r>
            <a:r>
              <a:rPr lang="en-GB" sz="1800" err="1">
                <a:solidFill>
                  <a:srgbClr val="000000"/>
                </a:solidFill>
              </a:rPr>
              <a:t>display?r</a:t>
            </a:r>
            <a:r>
              <a:rPr lang="en-GB" sz="1800">
                <a:solidFill>
                  <a:srgbClr val="000000"/>
                </a:solidFill>
              </a:rPr>
              <a:t>=1&amp;gclid=CjwKCAjwx8iIBhBwEiwA2quaq3v3F6hXLGpGe9ybfT0OdBRwqcSm55jbO2NBUbKHs_kZ3i	3WsphPFBoCaL8QAvD_BwE </a:t>
            </a:r>
            <a:r>
              <a:rPr lang="pt-BR" sz="1800">
                <a:solidFill>
                  <a:srgbClr val="000000"/>
                </a:solidFill>
              </a:rPr>
              <a:t>(accessed Oct. 13, 2021).</a:t>
            </a:r>
            <a:endParaRPr lang="en-GB" sz="1800">
              <a:solidFill>
                <a:srgbClr val="000000"/>
              </a:solidFill>
            </a:endParaRPr>
          </a:p>
          <a:p>
            <a:pPr marL="0" indent="0" fontAlgn="base">
              <a:spcBef>
                <a:spcPts val="0"/>
              </a:spcBef>
              <a:spcAft>
                <a:spcPts val="1600"/>
              </a:spcAft>
              <a:buNone/>
              <a:tabLst>
                <a:tab pos="444500" algn="l"/>
              </a:tabLst>
            </a:pPr>
            <a:r>
              <a:rPr lang="en-GB" sz="1800" b="0" i="0" u="none" strike="noStrike">
                <a:solidFill>
                  <a:srgbClr val="000000"/>
                </a:solidFill>
                <a:effectLst/>
              </a:rPr>
              <a:t>[11]	“Optical Encoder Project.” MIT.edu. </a:t>
            </a:r>
            <a:r>
              <a:rPr lang="en-GB" sz="1800" b="0" i="0" u="none" strike="noStrike">
                <a:solidFill>
                  <a:srgbClr val="000000"/>
                </a:solidFill>
                <a:effectLst/>
                <a:hlinkClick r:id="rId5"/>
              </a:rPr>
              <a:t>https://groups.csail.mit.edu/mac/users/pmitros/encoder/</a:t>
            </a:r>
            <a:r>
              <a:rPr lang="en-GB" sz="1800" b="0" i="0" u="none" strike="noStrike">
                <a:solidFill>
                  <a:srgbClr val="000000"/>
                </a:solidFill>
                <a:effectLst/>
              </a:rPr>
              <a:t> </a:t>
            </a:r>
            <a:r>
              <a:rPr lang="pt-BR" sz="1800">
                <a:solidFill>
                  <a:srgbClr val="000000"/>
                </a:solidFill>
              </a:rPr>
              <a:t>(accessed 	Oct. 13, 2021).</a:t>
            </a:r>
            <a:endParaRPr lang="en-GB" sz="1800" b="0" i="0" u="none" strike="noStrike">
              <a:solidFill>
                <a:srgbClr val="000000"/>
              </a:solidFill>
              <a:effectLst/>
            </a:endParaRPr>
          </a:p>
          <a:p>
            <a:pPr marL="0" indent="0" rtl="0" fontAlgn="base">
              <a:spcBef>
                <a:spcPts val="0"/>
              </a:spcBef>
              <a:spcAft>
                <a:spcPts val="1600"/>
              </a:spcAft>
              <a:buNone/>
              <a:tabLst>
                <a:tab pos="444500" algn="l"/>
              </a:tabLst>
            </a:pPr>
            <a:r>
              <a:rPr lang="en-GB" sz="1800">
                <a:solidFill>
                  <a:srgbClr val="000000"/>
                </a:solidFill>
              </a:rPr>
              <a:t>[12]	A. A. </a:t>
            </a:r>
            <a:r>
              <a:rPr lang="en-GB" sz="1800" err="1">
                <a:solidFill>
                  <a:srgbClr val="000000"/>
                </a:solidFill>
              </a:rPr>
              <a:t>Mohanan</a:t>
            </a:r>
            <a:r>
              <a:rPr lang="en-GB" sz="1800">
                <a:solidFill>
                  <a:srgbClr val="000000"/>
                </a:solidFill>
              </a:rPr>
              <a:t>. ECE3091. Class Lecture, Topic: “Control.” School of Engineering, Monash University 	Malaysia, 2021. </a:t>
            </a:r>
          </a:p>
        </p:txBody>
      </p:sp>
      <p:sp>
        <p:nvSpPr>
          <p:cNvPr id="4" name="Slide Number Placeholder 3">
            <a:extLst>
              <a:ext uri="{FF2B5EF4-FFF2-40B4-BE49-F238E27FC236}">
                <a16:creationId xmlns:a16="http://schemas.microsoft.com/office/drawing/2014/main" id="{19551A75-25EF-4D7C-BC10-E57D55F68160}"/>
              </a:ext>
            </a:extLst>
          </p:cNvPr>
          <p:cNvSpPr>
            <a:spLocks noGrp="1"/>
          </p:cNvSpPr>
          <p:nvPr>
            <p:ph type="sldNum" sz="quarter" idx="12"/>
          </p:nvPr>
        </p:nvSpPr>
        <p:spPr/>
        <p:txBody>
          <a:bodyPr/>
          <a:lstStyle/>
          <a:p>
            <a:fld id="{330EA680-D336-4FF7-8B7A-9848BB0A1C32}" type="slidenum">
              <a:rPr lang="en-US" smtClean="0"/>
              <a:t>79</a:t>
            </a:fld>
            <a:endParaRPr lang="en-US"/>
          </a:p>
        </p:txBody>
      </p:sp>
    </p:spTree>
    <p:extLst>
      <p:ext uri="{BB962C8B-B14F-4D97-AF65-F5344CB8AC3E}">
        <p14:creationId xmlns:p14="http://schemas.microsoft.com/office/powerpoint/2010/main" val="4285850359"/>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587819E-7985-4759-955C-6DCE5E00C26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17358" y="0"/>
            <a:ext cx="10757283" cy="6695438"/>
          </a:xfrm>
        </p:spPr>
      </p:pic>
      <p:sp>
        <p:nvSpPr>
          <p:cNvPr id="2" name="Title 1">
            <a:extLst>
              <a:ext uri="{FF2B5EF4-FFF2-40B4-BE49-F238E27FC236}">
                <a16:creationId xmlns:a16="http://schemas.microsoft.com/office/drawing/2014/main" id="{49DB2D09-3A3B-4AA5-8ADA-A20171E5ACF8}"/>
              </a:ext>
            </a:extLst>
          </p:cNvPr>
          <p:cNvSpPr>
            <a:spLocks noGrp="1"/>
          </p:cNvSpPr>
          <p:nvPr>
            <p:ph type="title"/>
          </p:nvPr>
        </p:nvSpPr>
        <p:spPr>
          <a:xfrm>
            <a:off x="-481149" y="6659292"/>
            <a:ext cx="10515600" cy="1325563"/>
          </a:xfrm>
        </p:spPr>
        <p:txBody>
          <a:bodyPr>
            <a:normAutofit/>
          </a:bodyPr>
          <a:lstStyle/>
          <a:p>
            <a:r>
              <a:rPr lang="en-US" sz="2400"/>
              <a:t>System Block Diagram</a:t>
            </a:r>
            <a:endParaRPr lang="en-MY" sz="2400"/>
          </a:p>
        </p:txBody>
      </p:sp>
      <p:sp>
        <p:nvSpPr>
          <p:cNvPr id="3" name="Rectangle 2">
            <a:extLst>
              <a:ext uri="{FF2B5EF4-FFF2-40B4-BE49-F238E27FC236}">
                <a16:creationId xmlns:a16="http://schemas.microsoft.com/office/drawing/2014/main" id="{CE3870C1-03FB-43BB-ABBC-ABA934D82A4D}"/>
              </a:ext>
            </a:extLst>
          </p:cNvPr>
          <p:cNvSpPr/>
          <p:nvPr/>
        </p:nvSpPr>
        <p:spPr>
          <a:xfrm>
            <a:off x="2446019" y="695960"/>
            <a:ext cx="5278483" cy="84836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C63D79A-3974-4DBB-8EF4-75FCCF7925B9}"/>
              </a:ext>
            </a:extLst>
          </p:cNvPr>
          <p:cNvSpPr/>
          <p:nvPr/>
        </p:nvSpPr>
        <p:spPr>
          <a:xfrm>
            <a:off x="5048058" y="1544321"/>
            <a:ext cx="6496241" cy="77216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B3997C8-F6B4-4904-8CFE-96FA241B7C33}"/>
              </a:ext>
            </a:extLst>
          </p:cNvPr>
          <p:cNvCxnSpPr>
            <a:cxnSpLocks/>
          </p:cNvCxnSpPr>
          <p:nvPr/>
        </p:nvCxnSpPr>
        <p:spPr>
          <a:xfrm>
            <a:off x="647700" y="2316481"/>
            <a:ext cx="710728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3AD5-7C6E-45E4-9E76-623A3986FA5D}"/>
              </a:ext>
            </a:extLst>
          </p:cNvPr>
          <p:cNvCxnSpPr>
            <a:cxnSpLocks/>
          </p:cNvCxnSpPr>
          <p:nvPr/>
        </p:nvCxnSpPr>
        <p:spPr>
          <a:xfrm>
            <a:off x="647700" y="2316481"/>
            <a:ext cx="0" cy="255269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F47F09-A890-43A0-85A6-9C4EBFC6158A}"/>
              </a:ext>
            </a:extLst>
          </p:cNvPr>
          <p:cNvCxnSpPr>
            <a:cxnSpLocks/>
          </p:cNvCxnSpPr>
          <p:nvPr/>
        </p:nvCxnSpPr>
        <p:spPr>
          <a:xfrm>
            <a:off x="7732122" y="2316481"/>
            <a:ext cx="0" cy="116586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2D9B96-E0FC-4381-B36B-17C1DBDC573B}"/>
              </a:ext>
            </a:extLst>
          </p:cNvPr>
          <p:cNvCxnSpPr>
            <a:cxnSpLocks/>
          </p:cNvCxnSpPr>
          <p:nvPr/>
        </p:nvCxnSpPr>
        <p:spPr>
          <a:xfrm flipV="1">
            <a:off x="1798320" y="3467102"/>
            <a:ext cx="5956662" cy="1523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196185-F8B6-4622-9E50-57EC8C22F8FE}"/>
              </a:ext>
            </a:extLst>
          </p:cNvPr>
          <p:cNvCxnSpPr>
            <a:cxnSpLocks/>
          </p:cNvCxnSpPr>
          <p:nvPr/>
        </p:nvCxnSpPr>
        <p:spPr>
          <a:xfrm>
            <a:off x="1798320" y="3482341"/>
            <a:ext cx="0" cy="132556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E6E3E8-2C67-4851-892A-9EE420037554}"/>
              </a:ext>
            </a:extLst>
          </p:cNvPr>
          <p:cNvCxnSpPr>
            <a:cxnSpLocks/>
          </p:cNvCxnSpPr>
          <p:nvPr/>
        </p:nvCxnSpPr>
        <p:spPr>
          <a:xfrm flipV="1">
            <a:off x="647700" y="4797425"/>
            <a:ext cx="1219200" cy="1809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31CDDE1-3FC8-46E1-80D5-EAC2599EA2CD}"/>
              </a:ext>
            </a:extLst>
          </p:cNvPr>
          <p:cNvSpPr/>
          <p:nvPr/>
        </p:nvSpPr>
        <p:spPr>
          <a:xfrm>
            <a:off x="4975860" y="3474720"/>
            <a:ext cx="4770119" cy="105155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E415B5EA-6721-4A5A-8D59-B38940A76B07}"/>
              </a:ext>
            </a:extLst>
          </p:cNvPr>
          <p:cNvSpPr txBox="1"/>
          <p:nvPr/>
        </p:nvSpPr>
        <p:spPr>
          <a:xfrm>
            <a:off x="575500" y="796528"/>
            <a:ext cx="1870519" cy="646331"/>
          </a:xfrm>
          <a:prstGeom prst="rect">
            <a:avLst/>
          </a:prstGeom>
          <a:noFill/>
        </p:spPr>
        <p:txBody>
          <a:bodyPr wrap="square" rtlCol="0">
            <a:spAutoFit/>
          </a:bodyPr>
          <a:lstStyle/>
          <a:p>
            <a:pPr algn="r"/>
            <a:r>
              <a:rPr lang="en-US" altLang="zh-CN" err="1"/>
              <a:t>Colour</a:t>
            </a:r>
            <a:r>
              <a:rPr lang="en-US" altLang="zh-CN"/>
              <a:t> Sensing Subsystem</a:t>
            </a:r>
            <a:endParaRPr lang="en-GB"/>
          </a:p>
        </p:txBody>
      </p:sp>
      <p:sp>
        <p:nvSpPr>
          <p:cNvPr id="28" name="TextBox 27">
            <a:extLst>
              <a:ext uri="{FF2B5EF4-FFF2-40B4-BE49-F238E27FC236}">
                <a16:creationId xmlns:a16="http://schemas.microsoft.com/office/drawing/2014/main" id="{B4B0F61F-9848-47B9-A650-C5603E32124B}"/>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sp>
        <p:nvSpPr>
          <p:cNvPr id="29" name="TextBox 28">
            <a:extLst>
              <a:ext uri="{FF2B5EF4-FFF2-40B4-BE49-F238E27FC236}">
                <a16:creationId xmlns:a16="http://schemas.microsoft.com/office/drawing/2014/main" id="{73B2DFE0-7BE5-45E2-AB28-177AC0021A0C}"/>
              </a:ext>
            </a:extLst>
          </p:cNvPr>
          <p:cNvSpPr txBox="1"/>
          <p:nvPr/>
        </p:nvSpPr>
        <p:spPr>
          <a:xfrm>
            <a:off x="586740" y="1947148"/>
            <a:ext cx="3228724" cy="369332"/>
          </a:xfrm>
          <a:prstGeom prst="rect">
            <a:avLst/>
          </a:prstGeom>
          <a:noFill/>
        </p:spPr>
        <p:txBody>
          <a:bodyPr wrap="square" rtlCol="0">
            <a:spAutoFit/>
          </a:bodyPr>
          <a:lstStyle/>
          <a:p>
            <a:r>
              <a:rPr lang="en-US" altLang="zh-CN"/>
              <a:t>Movement Subsystem</a:t>
            </a:r>
            <a:endParaRPr lang="en-GB"/>
          </a:p>
        </p:txBody>
      </p:sp>
      <p:sp>
        <p:nvSpPr>
          <p:cNvPr id="30" name="TextBox 29">
            <a:extLst>
              <a:ext uri="{FF2B5EF4-FFF2-40B4-BE49-F238E27FC236}">
                <a16:creationId xmlns:a16="http://schemas.microsoft.com/office/drawing/2014/main" id="{3E258241-6C00-46C0-B529-E7446FCFDE71}"/>
              </a:ext>
            </a:extLst>
          </p:cNvPr>
          <p:cNvSpPr txBox="1"/>
          <p:nvPr/>
        </p:nvSpPr>
        <p:spPr>
          <a:xfrm>
            <a:off x="9745979" y="3677333"/>
            <a:ext cx="2172799" cy="646331"/>
          </a:xfrm>
          <a:prstGeom prst="rect">
            <a:avLst/>
          </a:prstGeom>
          <a:noFill/>
        </p:spPr>
        <p:txBody>
          <a:bodyPr wrap="square" rtlCol="0">
            <a:spAutoFit/>
          </a:bodyPr>
          <a:lstStyle/>
          <a:p>
            <a:r>
              <a:rPr lang="en-US" altLang="zh-CN"/>
              <a:t>State Sequence Initiation Subsystem</a:t>
            </a:r>
            <a:endParaRPr lang="en-GB"/>
          </a:p>
        </p:txBody>
      </p:sp>
      <p:sp>
        <p:nvSpPr>
          <p:cNvPr id="33" name="Title 1">
            <a:extLst>
              <a:ext uri="{FF2B5EF4-FFF2-40B4-BE49-F238E27FC236}">
                <a16:creationId xmlns:a16="http://schemas.microsoft.com/office/drawing/2014/main" id="{0C7AB166-DEBA-4593-9595-9D9EB8A3CC80}"/>
              </a:ext>
            </a:extLst>
          </p:cNvPr>
          <p:cNvSpPr txBox="1">
            <a:spLocks/>
          </p:cNvSpPr>
          <p:nvPr/>
        </p:nvSpPr>
        <p:spPr>
          <a:xfrm>
            <a:off x="0" y="6386676"/>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a:t>Fig. 1 System block diagram.</a:t>
            </a:r>
            <a:endParaRPr lang="en-MY" sz="1600"/>
          </a:p>
        </p:txBody>
      </p:sp>
      <p:sp>
        <p:nvSpPr>
          <p:cNvPr id="19" name="Rectangle 18">
            <a:extLst>
              <a:ext uri="{FF2B5EF4-FFF2-40B4-BE49-F238E27FC236}">
                <a16:creationId xmlns:a16="http://schemas.microsoft.com/office/drawing/2014/main" id="{0D8D815D-6FF1-4FBF-ADE5-969CA8360858}"/>
              </a:ext>
            </a:extLst>
          </p:cNvPr>
          <p:cNvSpPr/>
          <p:nvPr/>
        </p:nvSpPr>
        <p:spPr>
          <a:xfrm>
            <a:off x="423091" y="30125"/>
            <a:ext cx="7634231" cy="148269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20">
            <a:extLst>
              <a:ext uri="{FF2B5EF4-FFF2-40B4-BE49-F238E27FC236}">
                <a16:creationId xmlns:a16="http://schemas.microsoft.com/office/drawing/2014/main" id="{E3FD5886-2F80-42CC-BDFC-67FD67FEFF53}"/>
              </a:ext>
            </a:extLst>
          </p:cNvPr>
          <p:cNvSpPr/>
          <p:nvPr/>
        </p:nvSpPr>
        <p:spPr>
          <a:xfrm>
            <a:off x="517080" y="192687"/>
            <a:ext cx="4489971" cy="496324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180ADEE3-339A-4A92-A00A-6FB51FAA4880}"/>
              </a:ext>
            </a:extLst>
          </p:cNvPr>
          <p:cNvSpPr/>
          <p:nvPr/>
        </p:nvSpPr>
        <p:spPr>
          <a:xfrm>
            <a:off x="2515679" y="2333902"/>
            <a:ext cx="7014401" cy="405277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23">
            <a:extLst>
              <a:ext uri="{FF2B5EF4-FFF2-40B4-BE49-F238E27FC236}">
                <a16:creationId xmlns:a16="http://schemas.microsoft.com/office/drawing/2014/main" id="{60015C17-DBB7-4231-8EBE-A9FAEFE97E53}"/>
              </a:ext>
            </a:extLst>
          </p:cNvPr>
          <p:cNvSpPr/>
          <p:nvPr/>
        </p:nvSpPr>
        <p:spPr>
          <a:xfrm>
            <a:off x="2858943" y="2609412"/>
            <a:ext cx="4619906" cy="405277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Rectangle 42">
            <a:extLst>
              <a:ext uri="{FF2B5EF4-FFF2-40B4-BE49-F238E27FC236}">
                <a16:creationId xmlns:a16="http://schemas.microsoft.com/office/drawing/2014/main" id="{FC9B0773-246A-4940-AA87-D5F19CB38553}"/>
              </a:ext>
            </a:extLst>
          </p:cNvPr>
          <p:cNvSpPr/>
          <p:nvPr/>
        </p:nvSpPr>
        <p:spPr>
          <a:xfrm>
            <a:off x="8950768" y="2638356"/>
            <a:ext cx="2759345" cy="19089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Title 1">
            <a:extLst>
              <a:ext uri="{FF2B5EF4-FFF2-40B4-BE49-F238E27FC236}">
                <a16:creationId xmlns:a16="http://schemas.microsoft.com/office/drawing/2014/main" id="{CE5BE02F-12F0-4E08-9724-49E250385C12}"/>
              </a:ext>
            </a:extLst>
          </p:cNvPr>
          <p:cNvSpPr txBox="1">
            <a:spLocks/>
          </p:cNvSpPr>
          <p:nvPr/>
        </p:nvSpPr>
        <p:spPr>
          <a:xfrm>
            <a:off x="10235168" y="3622123"/>
            <a:ext cx="1819732" cy="260373"/>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MY" sz="700"/>
          </a:p>
        </p:txBody>
      </p:sp>
      <p:grpSp>
        <p:nvGrpSpPr>
          <p:cNvPr id="4" name="Group 3">
            <a:extLst>
              <a:ext uri="{FF2B5EF4-FFF2-40B4-BE49-F238E27FC236}">
                <a16:creationId xmlns:a16="http://schemas.microsoft.com/office/drawing/2014/main" id="{31BD9C21-2ED1-4449-BF80-E3976D0FFF23}"/>
              </a:ext>
            </a:extLst>
          </p:cNvPr>
          <p:cNvGrpSpPr/>
          <p:nvPr/>
        </p:nvGrpSpPr>
        <p:grpSpPr>
          <a:xfrm>
            <a:off x="6765188" y="2533010"/>
            <a:ext cx="3983245" cy="1978359"/>
            <a:chOff x="8224193" y="2383701"/>
            <a:chExt cx="3983245" cy="1978359"/>
          </a:xfrm>
        </p:grpSpPr>
        <p:pic>
          <p:nvPicPr>
            <p:cNvPr id="27" name="Picture 2">
              <a:extLst>
                <a:ext uri="{FF2B5EF4-FFF2-40B4-BE49-F238E27FC236}">
                  <a16:creationId xmlns:a16="http://schemas.microsoft.com/office/drawing/2014/main" id="{5787178D-5286-4637-A81D-C6B6C0DF20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194" t="9780" r="14883" b="7323"/>
            <a:stretch/>
          </p:blipFill>
          <p:spPr bwMode="auto">
            <a:xfrm>
              <a:off x="8232950" y="2383701"/>
              <a:ext cx="1801501" cy="170455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5AB4CBB5-1489-4E4E-A6CC-3673E408168D}"/>
                </a:ext>
              </a:extLst>
            </p:cNvPr>
            <p:cNvPicPr>
              <a:picLocks noChangeAspect="1"/>
            </p:cNvPicPr>
            <p:nvPr/>
          </p:nvPicPr>
          <p:blipFill rotWithShape="1">
            <a:blip r:embed="rId5"/>
            <a:srcRect l="-2857" t="9174" r="2857" b="1803"/>
            <a:stretch/>
          </p:blipFill>
          <p:spPr>
            <a:xfrm>
              <a:off x="10315311" y="2713941"/>
              <a:ext cx="1854971" cy="1158421"/>
            </a:xfrm>
            <a:prstGeom prst="rect">
              <a:avLst/>
            </a:prstGeom>
            <a:ln>
              <a:noFill/>
            </a:ln>
          </p:spPr>
        </p:pic>
        <p:sp>
          <p:nvSpPr>
            <p:cNvPr id="11" name="TextBox 10">
              <a:extLst>
                <a:ext uri="{FF2B5EF4-FFF2-40B4-BE49-F238E27FC236}">
                  <a16:creationId xmlns:a16="http://schemas.microsoft.com/office/drawing/2014/main" id="{C5F52849-0FB1-440C-992A-76E34F9E6A02}"/>
                </a:ext>
              </a:extLst>
            </p:cNvPr>
            <p:cNvSpPr txBox="1"/>
            <p:nvPr/>
          </p:nvSpPr>
          <p:spPr>
            <a:xfrm>
              <a:off x="8224193" y="3992728"/>
              <a:ext cx="1860739" cy="369332"/>
            </a:xfrm>
            <a:prstGeom prst="rect">
              <a:avLst/>
            </a:prstGeom>
            <a:noFill/>
          </p:spPr>
          <p:txBody>
            <a:bodyPr wrap="square" rtlCol="0">
              <a:spAutoFit/>
            </a:bodyPr>
            <a:lstStyle/>
            <a:p>
              <a:pPr algn="ctr"/>
              <a:r>
                <a:rPr lang="en-MY" sz="900">
                  <a:latin typeface="+mj-lt"/>
                </a:rPr>
                <a:t>Fig. 6 180-degree SG90 plastic gear servo motor [4].</a:t>
              </a:r>
            </a:p>
          </p:txBody>
        </p:sp>
        <p:sp>
          <p:nvSpPr>
            <p:cNvPr id="44" name="TextBox 43">
              <a:extLst>
                <a:ext uri="{FF2B5EF4-FFF2-40B4-BE49-F238E27FC236}">
                  <a16:creationId xmlns:a16="http://schemas.microsoft.com/office/drawing/2014/main" id="{67223AE4-2DF2-4E2A-92BD-3460DB4206C3}"/>
                </a:ext>
              </a:extLst>
            </p:cNvPr>
            <p:cNvSpPr txBox="1"/>
            <p:nvPr/>
          </p:nvSpPr>
          <p:spPr>
            <a:xfrm>
              <a:off x="10346699" y="3931317"/>
              <a:ext cx="1860739" cy="369332"/>
            </a:xfrm>
            <a:prstGeom prst="rect">
              <a:avLst/>
            </a:prstGeom>
            <a:noFill/>
          </p:spPr>
          <p:txBody>
            <a:bodyPr wrap="square" rtlCol="0">
              <a:spAutoFit/>
            </a:bodyPr>
            <a:lstStyle/>
            <a:p>
              <a:pPr algn="ctr"/>
              <a:r>
                <a:rPr lang="en-MY" sz="900" dirty="0">
                  <a:latin typeface="+mj-lt"/>
                </a:rPr>
                <a:t>Fig. 7 Servo motor with a rod attached.</a:t>
              </a:r>
            </a:p>
          </p:txBody>
        </p:sp>
      </p:grpSp>
      <p:grpSp>
        <p:nvGrpSpPr>
          <p:cNvPr id="6" name="Group 5">
            <a:extLst>
              <a:ext uri="{FF2B5EF4-FFF2-40B4-BE49-F238E27FC236}">
                <a16:creationId xmlns:a16="http://schemas.microsoft.com/office/drawing/2014/main" id="{4D9558B9-FC97-4903-9160-694D8BF38C87}"/>
              </a:ext>
            </a:extLst>
          </p:cNvPr>
          <p:cNvGrpSpPr/>
          <p:nvPr/>
        </p:nvGrpSpPr>
        <p:grpSpPr>
          <a:xfrm>
            <a:off x="292472" y="1512820"/>
            <a:ext cx="5344271" cy="3111686"/>
            <a:chOff x="1794882" y="2703751"/>
            <a:chExt cx="5344271" cy="3111686"/>
          </a:xfrm>
        </p:grpSpPr>
        <p:grpSp>
          <p:nvGrpSpPr>
            <p:cNvPr id="7" name="Group 6">
              <a:extLst>
                <a:ext uri="{FF2B5EF4-FFF2-40B4-BE49-F238E27FC236}">
                  <a16:creationId xmlns:a16="http://schemas.microsoft.com/office/drawing/2014/main" id="{5E2C5B13-270E-4244-B24C-51B301B7ACE2}"/>
                </a:ext>
              </a:extLst>
            </p:cNvPr>
            <p:cNvGrpSpPr/>
            <p:nvPr/>
          </p:nvGrpSpPr>
          <p:grpSpPr>
            <a:xfrm>
              <a:off x="2501632" y="2703751"/>
              <a:ext cx="3768125" cy="1222027"/>
              <a:chOff x="559613" y="3714503"/>
              <a:chExt cx="3768125" cy="1222027"/>
            </a:xfrm>
          </p:grpSpPr>
          <p:pic>
            <p:nvPicPr>
              <p:cNvPr id="31" name="Picture 30">
                <a:extLst>
                  <a:ext uri="{FF2B5EF4-FFF2-40B4-BE49-F238E27FC236}">
                    <a16:creationId xmlns:a16="http://schemas.microsoft.com/office/drawing/2014/main" id="{3E4755D1-9B60-4A6B-933E-22C0A1C681B2}"/>
                  </a:ext>
                </a:extLst>
              </p:cNvPr>
              <p:cNvPicPr>
                <a:picLocks noChangeAspect="1"/>
              </p:cNvPicPr>
              <p:nvPr/>
            </p:nvPicPr>
            <p:blipFill rotWithShape="1">
              <a:blip r:embed="rId6"/>
              <a:srcRect b="64702"/>
              <a:stretch/>
            </p:blipFill>
            <p:spPr>
              <a:xfrm>
                <a:off x="567907" y="3714503"/>
                <a:ext cx="3759831" cy="919582"/>
              </a:xfrm>
              <a:prstGeom prst="rect">
                <a:avLst/>
              </a:prstGeom>
              <a:ln>
                <a:noFill/>
              </a:ln>
            </p:spPr>
          </p:pic>
          <p:sp>
            <p:nvSpPr>
              <p:cNvPr id="38" name="Title 1">
                <a:extLst>
                  <a:ext uri="{FF2B5EF4-FFF2-40B4-BE49-F238E27FC236}">
                    <a16:creationId xmlns:a16="http://schemas.microsoft.com/office/drawing/2014/main" id="{4C51C326-3FC0-4E62-8F67-BCA9B004B136}"/>
                  </a:ext>
                </a:extLst>
              </p:cNvPr>
              <p:cNvSpPr txBox="1">
                <a:spLocks/>
              </p:cNvSpPr>
              <p:nvPr/>
            </p:nvSpPr>
            <p:spPr>
              <a:xfrm>
                <a:off x="559613" y="4652150"/>
                <a:ext cx="3759832" cy="28438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
                  <a:t>Fig. 4 Input and output pins of SG90 plastic gear servo motor [3].</a:t>
                </a:r>
                <a:endParaRPr lang="en-MY" sz="900"/>
              </a:p>
            </p:txBody>
          </p:sp>
        </p:grpSp>
        <p:grpSp>
          <p:nvGrpSpPr>
            <p:cNvPr id="12" name="Group 11">
              <a:extLst>
                <a:ext uri="{FF2B5EF4-FFF2-40B4-BE49-F238E27FC236}">
                  <a16:creationId xmlns:a16="http://schemas.microsoft.com/office/drawing/2014/main" id="{DABED661-287C-4E3C-9DCD-7EC61811080B}"/>
                </a:ext>
              </a:extLst>
            </p:cNvPr>
            <p:cNvGrpSpPr/>
            <p:nvPr/>
          </p:nvGrpSpPr>
          <p:grpSpPr>
            <a:xfrm>
              <a:off x="1794882" y="4150716"/>
              <a:ext cx="5344271" cy="1377863"/>
              <a:chOff x="1794882" y="4150716"/>
              <a:chExt cx="5344271" cy="1377863"/>
            </a:xfrm>
          </p:grpSpPr>
          <p:pic>
            <p:nvPicPr>
              <p:cNvPr id="45" name="Picture 44">
                <a:extLst>
                  <a:ext uri="{FF2B5EF4-FFF2-40B4-BE49-F238E27FC236}">
                    <a16:creationId xmlns:a16="http://schemas.microsoft.com/office/drawing/2014/main" id="{D6434802-456B-4309-8D3D-C4C7DA564810}"/>
                  </a:ext>
                </a:extLst>
              </p:cNvPr>
              <p:cNvPicPr>
                <a:picLocks noChangeAspect="1"/>
              </p:cNvPicPr>
              <p:nvPr/>
            </p:nvPicPr>
            <p:blipFill>
              <a:blip r:embed="rId7"/>
              <a:stretch>
                <a:fillRect/>
              </a:stretch>
            </p:blipFill>
            <p:spPr>
              <a:xfrm>
                <a:off x="1794882" y="4349492"/>
                <a:ext cx="5344271" cy="1074663"/>
              </a:xfrm>
              <a:prstGeom prst="rect">
                <a:avLst/>
              </a:prstGeom>
            </p:spPr>
          </p:pic>
          <p:sp>
            <p:nvSpPr>
              <p:cNvPr id="46" name="Rectangle 45">
                <a:extLst>
                  <a:ext uri="{FF2B5EF4-FFF2-40B4-BE49-F238E27FC236}">
                    <a16:creationId xmlns:a16="http://schemas.microsoft.com/office/drawing/2014/main" id="{6AE69705-11BC-4EE7-BBEC-A3EDAC9C07CE}"/>
                  </a:ext>
                </a:extLst>
              </p:cNvPr>
              <p:cNvSpPr/>
              <p:nvPr/>
            </p:nvSpPr>
            <p:spPr>
              <a:xfrm>
                <a:off x="4340242" y="4150716"/>
                <a:ext cx="676405" cy="137786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Title 1">
              <a:extLst>
                <a:ext uri="{FF2B5EF4-FFF2-40B4-BE49-F238E27FC236}">
                  <a16:creationId xmlns:a16="http://schemas.microsoft.com/office/drawing/2014/main" id="{8B714E30-0EA6-4DB2-B003-45F0AB139534}"/>
                </a:ext>
              </a:extLst>
            </p:cNvPr>
            <p:cNvSpPr txBox="1">
              <a:spLocks/>
            </p:cNvSpPr>
            <p:nvPr/>
          </p:nvSpPr>
          <p:spPr>
            <a:xfrm>
              <a:off x="2511448" y="5531057"/>
              <a:ext cx="3759832" cy="284380"/>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
                <a:t>Fig. 5 PWM compare value controls duty cycle.</a:t>
              </a:r>
              <a:endParaRPr lang="en-MY" sz="900"/>
            </a:p>
          </p:txBody>
        </p:sp>
      </p:grpSp>
      <p:sp>
        <p:nvSpPr>
          <p:cNvPr id="55" name="Rectangle 54">
            <a:extLst>
              <a:ext uri="{FF2B5EF4-FFF2-40B4-BE49-F238E27FC236}">
                <a16:creationId xmlns:a16="http://schemas.microsoft.com/office/drawing/2014/main" id="{9105CC52-CEBA-4280-A88C-5D64300CD105}"/>
              </a:ext>
            </a:extLst>
          </p:cNvPr>
          <p:cNvSpPr/>
          <p:nvPr/>
        </p:nvSpPr>
        <p:spPr>
          <a:xfrm>
            <a:off x="-12571" y="5693789"/>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6" name="Rectangle 55">
            <a:extLst>
              <a:ext uri="{FF2B5EF4-FFF2-40B4-BE49-F238E27FC236}">
                <a16:creationId xmlns:a16="http://schemas.microsoft.com/office/drawing/2014/main" id="{8A50F99F-7263-4EAA-AE2A-C76F9B21DC09}"/>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57" name="Rectangle 56">
            <a:extLst>
              <a:ext uri="{FF2B5EF4-FFF2-40B4-BE49-F238E27FC236}">
                <a16:creationId xmlns:a16="http://schemas.microsoft.com/office/drawing/2014/main" id="{2D619E9B-97DF-48D3-9897-D7C5E524A359}"/>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58" name="Rectangle 57">
            <a:extLst>
              <a:ext uri="{FF2B5EF4-FFF2-40B4-BE49-F238E27FC236}">
                <a16:creationId xmlns:a16="http://schemas.microsoft.com/office/drawing/2014/main" id="{8D1074A2-95B0-4C97-9787-A56F62B885A2}"/>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59" name="Rectangle 58">
            <a:extLst>
              <a:ext uri="{FF2B5EF4-FFF2-40B4-BE49-F238E27FC236}">
                <a16:creationId xmlns:a16="http://schemas.microsoft.com/office/drawing/2014/main" id="{2631C1E1-5AD8-4244-BB41-69FD772E367C}"/>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60" name="Rectangle 59">
            <a:extLst>
              <a:ext uri="{FF2B5EF4-FFF2-40B4-BE49-F238E27FC236}">
                <a16:creationId xmlns:a16="http://schemas.microsoft.com/office/drawing/2014/main" id="{D6437A3C-4FF0-4FEB-A3D7-CDBA84142F4F}"/>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61" name="Rectangle 60">
            <a:extLst>
              <a:ext uri="{FF2B5EF4-FFF2-40B4-BE49-F238E27FC236}">
                <a16:creationId xmlns:a16="http://schemas.microsoft.com/office/drawing/2014/main" id="{FEC03B38-CFBA-4F2C-9B76-BB8A6F9E95F7}"/>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62" name="Rectangle 61">
            <a:extLst>
              <a:ext uri="{FF2B5EF4-FFF2-40B4-BE49-F238E27FC236}">
                <a16:creationId xmlns:a16="http://schemas.microsoft.com/office/drawing/2014/main" id="{3A716C01-3F55-4A9A-93FB-F70CC6ACA8DA}"/>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63" name="Rectangle 62">
            <a:extLst>
              <a:ext uri="{FF2B5EF4-FFF2-40B4-BE49-F238E27FC236}">
                <a16:creationId xmlns:a16="http://schemas.microsoft.com/office/drawing/2014/main" id="{9600F4F0-E7F3-4AD9-BB77-CF705F2E04F6}"/>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64" name="Rectangle 63">
            <a:extLst>
              <a:ext uri="{FF2B5EF4-FFF2-40B4-BE49-F238E27FC236}">
                <a16:creationId xmlns:a16="http://schemas.microsoft.com/office/drawing/2014/main" id="{E81CAC47-44C2-41A1-84F7-1D7DDCBD979A}"/>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34" name="Title 1">
            <a:extLst>
              <a:ext uri="{FF2B5EF4-FFF2-40B4-BE49-F238E27FC236}">
                <a16:creationId xmlns:a16="http://schemas.microsoft.com/office/drawing/2014/main" id="{DBA820E8-5A79-4753-A3CF-A44333351D16}"/>
              </a:ext>
            </a:extLst>
          </p:cNvPr>
          <p:cNvSpPr txBox="1">
            <a:spLocks/>
          </p:cNvSpPr>
          <p:nvPr/>
        </p:nvSpPr>
        <p:spPr>
          <a:xfrm>
            <a:off x="401079" y="246170"/>
            <a:ext cx="395979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Puck Handling Subsystem</a:t>
            </a:r>
            <a:endParaRPr lang="en-MY" dirty="0">
              <a:latin typeface="+mn-lt"/>
            </a:endParaRPr>
          </a:p>
        </p:txBody>
      </p:sp>
      <p:sp>
        <p:nvSpPr>
          <p:cNvPr id="9" name="Slide Number Placeholder 8">
            <a:extLst>
              <a:ext uri="{FF2B5EF4-FFF2-40B4-BE49-F238E27FC236}">
                <a16:creationId xmlns:a16="http://schemas.microsoft.com/office/drawing/2014/main" id="{3DE7CF2A-AD02-4622-8A3B-3D5B8CFCB0FD}"/>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49" name="Title 1">
            <a:extLst>
              <a:ext uri="{FF2B5EF4-FFF2-40B4-BE49-F238E27FC236}">
                <a16:creationId xmlns:a16="http://schemas.microsoft.com/office/drawing/2014/main" id="{DCAE6758-ED6B-4444-8040-2239F6E4A40B}"/>
              </a:ext>
            </a:extLst>
          </p:cNvPr>
          <p:cNvSpPr txBox="1">
            <a:spLocks/>
          </p:cNvSpPr>
          <p:nvPr/>
        </p:nvSpPr>
        <p:spPr>
          <a:xfrm>
            <a:off x="717359" y="-155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Tree>
    <p:extLst>
      <p:ext uri="{BB962C8B-B14F-4D97-AF65-F5344CB8AC3E}">
        <p14:creationId xmlns:p14="http://schemas.microsoft.com/office/powerpoint/2010/main" val="306533490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3587819E-7985-4759-955C-6DCE5E00C26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717358" y="0"/>
            <a:ext cx="10757283" cy="6695438"/>
          </a:xfrm>
        </p:spPr>
      </p:pic>
      <p:sp>
        <p:nvSpPr>
          <p:cNvPr id="2" name="Title 1">
            <a:extLst>
              <a:ext uri="{FF2B5EF4-FFF2-40B4-BE49-F238E27FC236}">
                <a16:creationId xmlns:a16="http://schemas.microsoft.com/office/drawing/2014/main" id="{49DB2D09-3A3B-4AA5-8ADA-A20171E5ACF8}"/>
              </a:ext>
            </a:extLst>
          </p:cNvPr>
          <p:cNvSpPr>
            <a:spLocks noGrp="1"/>
          </p:cNvSpPr>
          <p:nvPr>
            <p:ph type="title"/>
          </p:nvPr>
        </p:nvSpPr>
        <p:spPr>
          <a:xfrm>
            <a:off x="-481149" y="6659292"/>
            <a:ext cx="10515600" cy="1325563"/>
          </a:xfrm>
        </p:spPr>
        <p:txBody>
          <a:bodyPr>
            <a:normAutofit/>
          </a:bodyPr>
          <a:lstStyle/>
          <a:p>
            <a:r>
              <a:rPr lang="en-US" sz="2400"/>
              <a:t>System Block Diagram</a:t>
            </a:r>
            <a:endParaRPr lang="en-MY" sz="2400"/>
          </a:p>
        </p:txBody>
      </p:sp>
      <p:sp>
        <p:nvSpPr>
          <p:cNvPr id="3" name="Rectangle 2">
            <a:extLst>
              <a:ext uri="{FF2B5EF4-FFF2-40B4-BE49-F238E27FC236}">
                <a16:creationId xmlns:a16="http://schemas.microsoft.com/office/drawing/2014/main" id="{CE3870C1-03FB-43BB-ABBC-ABA934D82A4D}"/>
              </a:ext>
            </a:extLst>
          </p:cNvPr>
          <p:cNvSpPr/>
          <p:nvPr/>
        </p:nvSpPr>
        <p:spPr>
          <a:xfrm>
            <a:off x="2446019" y="695960"/>
            <a:ext cx="5278483" cy="84836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B3997C8-F6B4-4904-8CFE-96FA241B7C33}"/>
              </a:ext>
            </a:extLst>
          </p:cNvPr>
          <p:cNvCxnSpPr>
            <a:cxnSpLocks/>
          </p:cNvCxnSpPr>
          <p:nvPr/>
        </p:nvCxnSpPr>
        <p:spPr>
          <a:xfrm flipV="1">
            <a:off x="647700" y="2305829"/>
            <a:ext cx="7015080" cy="1065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F83AD5-7C6E-45E4-9E76-623A3986FA5D}"/>
              </a:ext>
            </a:extLst>
          </p:cNvPr>
          <p:cNvCxnSpPr>
            <a:cxnSpLocks/>
          </p:cNvCxnSpPr>
          <p:nvPr/>
        </p:nvCxnSpPr>
        <p:spPr>
          <a:xfrm>
            <a:off x="647700" y="2316481"/>
            <a:ext cx="0" cy="255269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F47F09-A890-43A0-85A6-9C4EBFC6158A}"/>
              </a:ext>
            </a:extLst>
          </p:cNvPr>
          <p:cNvCxnSpPr>
            <a:cxnSpLocks/>
          </p:cNvCxnSpPr>
          <p:nvPr/>
        </p:nvCxnSpPr>
        <p:spPr>
          <a:xfrm flipH="1">
            <a:off x="7651102" y="2305829"/>
            <a:ext cx="11678" cy="119063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12D9B96-E0FC-4381-B36B-17C1DBDC573B}"/>
              </a:ext>
            </a:extLst>
          </p:cNvPr>
          <p:cNvCxnSpPr>
            <a:cxnSpLocks/>
          </p:cNvCxnSpPr>
          <p:nvPr/>
        </p:nvCxnSpPr>
        <p:spPr>
          <a:xfrm flipV="1">
            <a:off x="1798320" y="3481399"/>
            <a:ext cx="5852782" cy="94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196185-F8B6-4622-9E50-57EC8C22F8FE}"/>
              </a:ext>
            </a:extLst>
          </p:cNvPr>
          <p:cNvCxnSpPr>
            <a:cxnSpLocks/>
          </p:cNvCxnSpPr>
          <p:nvPr/>
        </p:nvCxnSpPr>
        <p:spPr>
          <a:xfrm>
            <a:off x="1798320" y="3482341"/>
            <a:ext cx="0" cy="132556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E6E3E8-2C67-4851-892A-9EE420037554}"/>
              </a:ext>
            </a:extLst>
          </p:cNvPr>
          <p:cNvCxnSpPr>
            <a:cxnSpLocks/>
          </p:cNvCxnSpPr>
          <p:nvPr/>
        </p:nvCxnSpPr>
        <p:spPr>
          <a:xfrm flipV="1">
            <a:off x="647700" y="4797826"/>
            <a:ext cx="1150620" cy="1769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415B5EA-6721-4A5A-8D59-B38940A76B07}"/>
              </a:ext>
            </a:extLst>
          </p:cNvPr>
          <p:cNvSpPr txBox="1"/>
          <p:nvPr/>
        </p:nvSpPr>
        <p:spPr>
          <a:xfrm>
            <a:off x="575500" y="796528"/>
            <a:ext cx="1870519" cy="646331"/>
          </a:xfrm>
          <a:prstGeom prst="rect">
            <a:avLst/>
          </a:prstGeom>
          <a:noFill/>
        </p:spPr>
        <p:txBody>
          <a:bodyPr wrap="square" rtlCol="0">
            <a:spAutoFit/>
          </a:bodyPr>
          <a:lstStyle/>
          <a:p>
            <a:pPr algn="r"/>
            <a:r>
              <a:rPr lang="en-US" altLang="zh-CN" err="1"/>
              <a:t>Colour</a:t>
            </a:r>
            <a:r>
              <a:rPr lang="en-US" altLang="zh-CN"/>
              <a:t> Sensing Subsystem</a:t>
            </a:r>
            <a:endParaRPr lang="en-GB"/>
          </a:p>
        </p:txBody>
      </p:sp>
      <p:sp>
        <p:nvSpPr>
          <p:cNvPr id="29" name="TextBox 28">
            <a:extLst>
              <a:ext uri="{FF2B5EF4-FFF2-40B4-BE49-F238E27FC236}">
                <a16:creationId xmlns:a16="http://schemas.microsoft.com/office/drawing/2014/main" id="{73B2DFE0-7BE5-45E2-AB28-177AC0021A0C}"/>
              </a:ext>
            </a:extLst>
          </p:cNvPr>
          <p:cNvSpPr txBox="1"/>
          <p:nvPr/>
        </p:nvSpPr>
        <p:spPr>
          <a:xfrm>
            <a:off x="586740" y="1947148"/>
            <a:ext cx="3228724" cy="369332"/>
          </a:xfrm>
          <a:prstGeom prst="rect">
            <a:avLst/>
          </a:prstGeom>
          <a:noFill/>
        </p:spPr>
        <p:txBody>
          <a:bodyPr wrap="square" rtlCol="0">
            <a:spAutoFit/>
          </a:bodyPr>
          <a:lstStyle/>
          <a:p>
            <a:r>
              <a:rPr lang="en-US" altLang="zh-CN"/>
              <a:t>Movement Subsystem</a:t>
            </a:r>
            <a:endParaRPr lang="en-GB"/>
          </a:p>
        </p:txBody>
      </p:sp>
      <p:sp>
        <p:nvSpPr>
          <p:cNvPr id="30" name="TextBox 29">
            <a:extLst>
              <a:ext uri="{FF2B5EF4-FFF2-40B4-BE49-F238E27FC236}">
                <a16:creationId xmlns:a16="http://schemas.microsoft.com/office/drawing/2014/main" id="{3E258241-6C00-46C0-B529-E7446FCFDE71}"/>
              </a:ext>
            </a:extLst>
          </p:cNvPr>
          <p:cNvSpPr txBox="1"/>
          <p:nvPr/>
        </p:nvSpPr>
        <p:spPr>
          <a:xfrm>
            <a:off x="9745979" y="3677333"/>
            <a:ext cx="2172799" cy="646331"/>
          </a:xfrm>
          <a:prstGeom prst="rect">
            <a:avLst/>
          </a:prstGeom>
          <a:noFill/>
        </p:spPr>
        <p:txBody>
          <a:bodyPr wrap="square" rtlCol="0">
            <a:spAutoFit/>
          </a:bodyPr>
          <a:lstStyle/>
          <a:p>
            <a:r>
              <a:rPr lang="en-US" altLang="zh-CN"/>
              <a:t>State Sequence Initiation Subsystem</a:t>
            </a:r>
            <a:endParaRPr lang="en-GB"/>
          </a:p>
        </p:txBody>
      </p:sp>
      <p:sp>
        <p:nvSpPr>
          <p:cNvPr id="33" name="Title 1">
            <a:extLst>
              <a:ext uri="{FF2B5EF4-FFF2-40B4-BE49-F238E27FC236}">
                <a16:creationId xmlns:a16="http://schemas.microsoft.com/office/drawing/2014/main" id="{0C7AB166-DEBA-4593-9595-9D9EB8A3CC80}"/>
              </a:ext>
            </a:extLst>
          </p:cNvPr>
          <p:cNvSpPr txBox="1">
            <a:spLocks/>
          </p:cNvSpPr>
          <p:nvPr/>
        </p:nvSpPr>
        <p:spPr>
          <a:xfrm>
            <a:off x="0" y="6386676"/>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
        <p:nvSpPr>
          <p:cNvPr id="19" name="Rectangle 18">
            <a:extLst>
              <a:ext uri="{FF2B5EF4-FFF2-40B4-BE49-F238E27FC236}">
                <a16:creationId xmlns:a16="http://schemas.microsoft.com/office/drawing/2014/main" id="{68E5CC24-0BC3-42F3-8D05-636D4F867B05}"/>
              </a:ext>
            </a:extLst>
          </p:cNvPr>
          <p:cNvSpPr/>
          <p:nvPr/>
        </p:nvSpPr>
        <p:spPr>
          <a:xfrm>
            <a:off x="656398" y="86751"/>
            <a:ext cx="11108882" cy="18067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tangle 20">
            <a:extLst>
              <a:ext uri="{FF2B5EF4-FFF2-40B4-BE49-F238E27FC236}">
                <a16:creationId xmlns:a16="http://schemas.microsoft.com/office/drawing/2014/main" id="{0B99BAAD-429A-457D-B325-3FB945B55783}"/>
              </a:ext>
            </a:extLst>
          </p:cNvPr>
          <p:cNvSpPr/>
          <p:nvPr/>
        </p:nvSpPr>
        <p:spPr>
          <a:xfrm>
            <a:off x="7752250" y="1529616"/>
            <a:ext cx="4024460" cy="301190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BF202A39-BA9D-452D-A1CF-193FE6E9D362}"/>
              </a:ext>
            </a:extLst>
          </p:cNvPr>
          <p:cNvSpPr/>
          <p:nvPr/>
        </p:nvSpPr>
        <p:spPr>
          <a:xfrm>
            <a:off x="4426275" y="850511"/>
            <a:ext cx="4024460" cy="143381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tangle 23">
            <a:extLst>
              <a:ext uri="{FF2B5EF4-FFF2-40B4-BE49-F238E27FC236}">
                <a16:creationId xmlns:a16="http://schemas.microsoft.com/office/drawing/2014/main" id="{DDD600E2-5AD5-4AEF-AB66-E2BF23105498}"/>
              </a:ext>
            </a:extLst>
          </p:cNvPr>
          <p:cNvSpPr/>
          <p:nvPr/>
        </p:nvSpPr>
        <p:spPr>
          <a:xfrm>
            <a:off x="131720" y="60460"/>
            <a:ext cx="4024460" cy="137156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7" name="Rectangle 26">
            <a:extLst>
              <a:ext uri="{FF2B5EF4-FFF2-40B4-BE49-F238E27FC236}">
                <a16:creationId xmlns:a16="http://schemas.microsoft.com/office/drawing/2014/main" id="{88FA0FD3-A0CC-4C46-97DB-2ABF80365F56}"/>
              </a:ext>
            </a:extLst>
          </p:cNvPr>
          <p:cNvSpPr/>
          <p:nvPr/>
        </p:nvSpPr>
        <p:spPr>
          <a:xfrm>
            <a:off x="4350535" y="3496464"/>
            <a:ext cx="4175940" cy="32639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30">
            <a:extLst>
              <a:ext uri="{FF2B5EF4-FFF2-40B4-BE49-F238E27FC236}">
                <a16:creationId xmlns:a16="http://schemas.microsoft.com/office/drawing/2014/main" id="{D86E911D-0138-408D-B2EB-F357A0DD1E80}"/>
              </a:ext>
            </a:extLst>
          </p:cNvPr>
          <p:cNvSpPr/>
          <p:nvPr/>
        </p:nvSpPr>
        <p:spPr>
          <a:xfrm>
            <a:off x="2486741" y="4133696"/>
            <a:ext cx="4175940" cy="263662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4" name="Group 3">
            <a:extLst>
              <a:ext uri="{FF2B5EF4-FFF2-40B4-BE49-F238E27FC236}">
                <a16:creationId xmlns:a16="http://schemas.microsoft.com/office/drawing/2014/main" id="{AF397864-FC12-4785-9F78-88DF74649689}"/>
              </a:ext>
            </a:extLst>
          </p:cNvPr>
          <p:cNvGrpSpPr/>
          <p:nvPr/>
        </p:nvGrpSpPr>
        <p:grpSpPr>
          <a:xfrm>
            <a:off x="2572438" y="200076"/>
            <a:ext cx="2146735" cy="4649921"/>
            <a:chOff x="2572438" y="200076"/>
            <a:chExt cx="2146735" cy="4649921"/>
          </a:xfrm>
        </p:grpSpPr>
        <p:grpSp>
          <p:nvGrpSpPr>
            <p:cNvPr id="11" name="Group 10">
              <a:extLst>
                <a:ext uri="{FF2B5EF4-FFF2-40B4-BE49-F238E27FC236}">
                  <a16:creationId xmlns:a16="http://schemas.microsoft.com/office/drawing/2014/main" id="{3314D8A8-D9B9-4B7C-B7C1-5AA33285D9D1}"/>
                </a:ext>
              </a:extLst>
            </p:cNvPr>
            <p:cNvGrpSpPr/>
            <p:nvPr/>
          </p:nvGrpSpPr>
          <p:grpSpPr>
            <a:xfrm>
              <a:off x="2572438" y="200076"/>
              <a:ext cx="2146735" cy="1663195"/>
              <a:chOff x="2572438" y="200076"/>
              <a:chExt cx="2146735" cy="1663195"/>
            </a:xfrm>
          </p:grpSpPr>
          <p:pic>
            <p:nvPicPr>
              <p:cNvPr id="32" name="Picture 2">
                <a:extLst>
                  <a:ext uri="{FF2B5EF4-FFF2-40B4-BE49-F238E27FC236}">
                    <a16:creationId xmlns:a16="http://schemas.microsoft.com/office/drawing/2014/main" id="{22DD3E52-8D4C-4381-9E91-8503883EDBC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373" b="15031"/>
              <a:stretch/>
            </p:blipFill>
            <p:spPr bwMode="auto">
              <a:xfrm>
                <a:off x="2572438" y="326282"/>
                <a:ext cx="2146735" cy="15369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33734C6-34A2-448A-919C-65A523D92F40}"/>
                  </a:ext>
                </a:extLst>
              </p:cNvPr>
              <p:cNvSpPr txBox="1"/>
              <p:nvPr/>
            </p:nvSpPr>
            <p:spPr>
              <a:xfrm>
                <a:off x="2643474" y="200076"/>
                <a:ext cx="1860739" cy="230832"/>
              </a:xfrm>
              <a:prstGeom prst="rect">
                <a:avLst/>
              </a:prstGeom>
              <a:noFill/>
            </p:spPr>
            <p:txBody>
              <a:bodyPr wrap="square" rtlCol="0">
                <a:spAutoFit/>
              </a:bodyPr>
              <a:lstStyle/>
              <a:p>
                <a:pPr algn="ctr"/>
                <a:r>
                  <a:rPr lang="en-MY" sz="900">
                    <a:latin typeface="+mj-lt"/>
                  </a:rPr>
                  <a:t>Fig. 9 L298N motor driver [6].</a:t>
                </a:r>
              </a:p>
            </p:txBody>
          </p:sp>
        </p:grpSp>
        <p:grpSp>
          <p:nvGrpSpPr>
            <p:cNvPr id="12" name="Group 11">
              <a:extLst>
                <a:ext uri="{FF2B5EF4-FFF2-40B4-BE49-F238E27FC236}">
                  <a16:creationId xmlns:a16="http://schemas.microsoft.com/office/drawing/2014/main" id="{52B11683-7FE0-462F-B9A4-348705F9FB6C}"/>
                </a:ext>
              </a:extLst>
            </p:cNvPr>
            <p:cNvGrpSpPr/>
            <p:nvPr/>
          </p:nvGrpSpPr>
          <p:grpSpPr>
            <a:xfrm>
              <a:off x="2629596" y="3911566"/>
              <a:ext cx="1860739" cy="938431"/>
              <a:chOff x="2629596" y="3911566"/>
              <a:chExt cx="1860739" cy="938431"/>
            </a:xfrm>
          </p:grpSpPr>
          <p:pic>
            <p:nvPicPr>
              <p:cNvPr id="36" name="Picture 35">
                <a:extLst>
                  <a:ext uri="{FF2B5EF4-FFF2-40B4-BE49-F238E27FC236}">
                    <a16:creationId xmlns:a16="http://schemas.microsoft.com/office/drawing/2014/main" id="{132728D0-E9C8-4054-931C-75E9AFE8D98F}"/>
                  </a:ext>
                </a:extLst>
              </p:cNvPr>
              <p:cNvPicPr>
                <a:picLocks noChangeAspect="1"/>
              </p:cNvPicPr>
              <p:nvPr/>
            </p:nvPicPr>
            <p:blipFill>
              <a:blip r:embed="rId5"/>
              <a:stretch>
                <a:fillRect/>
              </a:stretch>
            </p:blipFill>
            <p:spPr>
              <a:xfrm>
                <a:off x="3048329" y="3911566"/>
                <a:ext cx="965935" cy="721395"/>
              </a:xfrm>
              <a:prstGeom prst="rect">
                <a:avLst/>
              </a:prstGeom>
            </p:spPr>
          </p:pic>
          <p:sp>
            <p:nvSpPr>
              <p:cNvPr id="37" name="TextBox 36">
                <a:extLst>
                  <a:ext uri="{FF2B5EF4-FFF2-40B4-BE49-F238E27FC236}">
                    <a16:creationId xmlns:a16="http://schemas.microsoft.com/office/drawing/2014/main" id="{7D091E69-644B-49BC-BE10-0B2441E47DCB}"/>
                  </a:ext>
                </a:extLst>
              </p:cNvPr>
              <p:cNvSpPr txBox="1"/>
              <p:nvPr/>
            </p:nvSpPr>
            <p:spPr>
              <a:xfrm>
                <a:off x="2629596" y="4619165"/>
                <a:ext cx="1860739" cy="230832"/>
              </a:xfrm>
              <a:prstGeom prst="rect">
                <a:avLst/>
              </a:prstGeom>
              <a:noFill/>
            </p:spPr>
            <p:txBody>
              <a:bodyPr wrap="square" rtlCol="0">
                <a:spAutoFit/>
              </a:bodyPr>
              <a:lstStyle/>
              <a:p>
                <a:pPr algn="ctr"/>
                <a:r>
                  <a:rPr lang="en-MY" sz="900">
                    <a:latin typeface="+mj-lt"/>
                  </a:rPr>
                  <a:t>Fig. 10 Transfer plate [7].</a:t>
                </a:r>
              </a:p>
            </p:txBody>
          </p:sp>
        </p:grpSp>
      </p:grpSp>
      <p:pic>
        <p:nvPicPr>
          <p:cNvPr id="1026" name="Picture 2">
            <a:extLst>
              <a:ext uri="{FF2B5EF4-FFF2-40B4-BE49-F238E27FC236}">
                <a16:creationId xmlns:a16="http://schemas.microsoft.com/office/drawing/2014/main" id="{497FA49D-BC58-436A-AAF3-7BE6EE17B40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630" t="25444" r="4164" b="22999"/>
          <a:stretch/>
        </p:blipFill>
        <p:spPr bwMode="auto">
          <a:xfrm>
            <a:off x="491509" y="693749"/>
            <a:ext cx="1755568" cy="106226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47B40F63-33E1-4401-A813-1756853E733D}"/>
              </a:ext>
            </a:extLst>
          </p:cNvPr>
          <p:cNvSpPr txBox="1"/>
          <p:nvPr/>
        </p:nvSpPr>
        <p:spPr>
          <a:xfrm>
            <a:off x="491510" y="351221"/>
            <a:ext cx="1778860" cy="369332"/>
          </a:xfrm>
          <a:prstGeom prst="rect">
            <a:avLst/>
          </a:prstGeom>
          <a:noFill/>
        </p:spPr>
        <p:txBody>
          <a:bodyPr wrap="square" rtlCol="0">
            <a:spAutoFit/>
          </a:bodyPr>
          <a:lstStyle/>
          <a:p>
            <a:pPr algn="ctr"/>
            <a:r>
              <a:rPr lang="en-MY" sz="900">
                <a:latin typeface="+mj-lt"/>
              </a:rPr>
              <a:t>Fig. 8 DC motor with shaft encoder [5].</a:t>
            </a:r>
          </a:p>
        </p:txBody>
      </p:sp>
      <p:grpSp>
        <p:nvGrpSpPr>
          <p:cNvPr id="9" name="Group 8">
            <a:extLst>
              <a:ext uri="{FF2B5EF4-FFF2-40B4-BE49-F238E27FC236}">
                <a16:creationId xmlns:a16="http://schemas.microsoft.com/office/drawing/2014/main" id="{02672586-BB53-4115-B749-A564173ABC9A}"/>
              </a:ext>
            </a:extLst>
          </p:cNvPr>
          <p:cNvGrpSpPr/>
          <p:nvPr/>
        </p:nvGrpSpPr>
        <p:grpSpPr>
          <a:xfrm>
            <a:off x="8128246" y="1745880"/>
            <a:ext cx="3637034" cy="2646095"/>
            <a:chOff x="8063455" y="355202"/>
            <a:chExt cx="3637034" cy="2646095"/>
          </a:xfrm>
        </p:grpSpPr>
        <p:grpSp>
          <p:nvGrpSpPr>
            <p:cNvPr id="7" name="Group 6">
              <a:extLst>
                <a:ext uri="{FF2B5EF4-FFF2-40B4-BE49-F238E27FC236}">
                  <a16:creationId xmlns:a16="http://schemas.microsoft.com/office/drawing/2014/main" id="{5E11B6F7-977E-4065-95AE-E7193AF27A70}"/>
                </a:ext>
              </a:extLst>
            </p:cNvPr>
            <p:cNvGrpSpPr/>
            <p:nvPr/>
          </p:nvGrpSpPr>
          <p:grpSpPr>
            <a:xfrm>
              <a:off x="8063455" y="355202"/>
              <a:ext cx="3637034" cy="2407645"/>
              <a:chOff x="8034606" y="442661"/>
              <a:chExt cx="3637034" cy="2407645"/>
            </a:xfrm>
          </p:grpSpPr>
          <p:sp>
            <p:nvSpPr>
              <p:cNvPr id="28" name="TextBox 27">
                <a:extLst>
                  <a:ext uri="{FF2B5EF4-FFF2-40B4-BE49-F238E27FC236}">
                    <a16:creationId xmlns:a16="http://schemas.microsoft.com/office/drawing/2014/main" id="{B4B0F61F-9848-47B9-A650-C5603E32124B}"/>
                  </a:ext>
                </a:extLst>
              </p:cNvPr>
              <p:cNvSpPr txBox="1"/>
              <p:nvPr/>
            </p:nvSpPr>
            <p:spPr>
              <a:xfrm>
                <a:off x="8744503" y="1174988"/>
                <a:ext cx="2860757" cy="369332"/>
              </a:xfrm>
              <a:prstGeom prst="rect">
                <a:avLst/>
              </a:prstGeom>
              <a:noFill/>
            </p:spPr>
            <p:txBody>
              <a:bodyPr wrap="square" rtlCol="0">
                <a:spAutoFit/>
              </a:bodyPr>
              <a:lstStyle/>
              <a:p>
                <a:pPr algn="r"/>
                <a:r>
                  <a:rPr lang="en-US" altLang="zh-CN"/>
                  <a:t>Puck Handling Subsystem</a:t>
                </a:r>
                <a:endParaRPr lang="en-GB"/>
              </a:p>
            </p:txBody>
          </p:sp>
          <p:pic>
            <p:nvPicPr>
              <p:cNvPr id="6" name="Picture 5">
                <a:extLst>
                  <a:ext uri="{FF2B5EF4-FFF2-40B4-BE49-F238E27FC236}">
                    <a16:creationId xmlns:a16="http://schemas.microsoft.com/office/drawing/2014/main" id="{95E70032-2690-4233-A3C0-F74B73A5898E}"/>
                  </a:ext>
                </a:extLst>
              </p:cNvPr>
              <p:cNvPicPr>
                <a:picLocks noChangeAspect="1"/>
              </p:cNvPicPr>
              <p:nvPr/>
            </p:nvPicPr>
            <p:blipFill>
              <a:blip r:embed="rId7"/>
              <a:stretch>
                <a:fillRect/>
              </a:stretch>
            </p:blipFill>
            <p:spPr>
              <a:xfrm>
                <a:off x="8738383" y="442661"/>
                <a:ext cx="2933257" cy="2407645"/>
              </a:xfrm>
              <a:prstGeom prst="rect">
                <a:avLst/>
              </a:prstGeom>
            </p:spPr>
          </p:pic>
          <p:sp>
            <p:nvSpPr>
              <p:cNvPr id="39" name="TextBox 38">
                <a:extLst>
                  <a:ext uri="{FF2B5EF4-FFF2-40B4-BE49-F238E27FC236}">
                    <a16:creationId xmlns:a16="http://schemas.microsoft.com/office/drawing/2014/main" id="{FA7514F4-3C22-4EA2-801F-ABFC85C53A0E}"/>
                  </a:ext>
                </a:extLst>
              </p:cNvPr>
              <p:cNvSpPr txBox="1"/>
              <p:nvPr/>
            </p:nvSpPr>
            <p:spPr>
              <a:xfrm>
                <a:off x="9052923" y="1554865"/>
                <a:ext cx="1860739" cy="230832"/>
              </a:xfrm>
              <a:prstGeom prst="rect">
                <a:avLst/>
              </a:prstGeom>
              <a:noFill/>
            </p:spPr>
            <p:txBody>
              <a:bodyPr wrap="square" rtlCol="0">
                <a:spAutoFit/>
              </a:bodyPr>
              <a:lstStyle/>
              <a:p>
                <a:pPr algn="ctr"/>
                <a:r>
                  <a:rPr lang="en-MY" sz="900">
                    <a:solidFill>
                      <a:schemeClr val="bg1"/>
                    </a:solidFill>
                    <a:latin typeface="+mj-lt"/>
                  </a:rPr>
                  <a:t>Gearbox</a:t>
                </a:r>
              </a:p>
            </p:txBody>
          </p:sp>
          <p:sp>
            <p:nvSpPr>
              <p:cNvPr id="40" name="TextBox 39">
                <a:extLst>
                  <a:ext uri="{FF2B5EF4-FFF2-40B4-BE49-F238E27FC236}">
                    <a16:creationId xmlns:a16="http://schemas.microsoft.com/office/drawing/2014/main" id="{2886C905-9E12-4481-94DD-AA990F87E11D}"/>
                  </a:ext>
                </a:extLst>
              </p:cNvPr>
              <p:cNvSpPr txBox="1"/>
              <p:nvPr/>
            </p:nvSpPr>
            <p:spPr>
              <a:xfrm>
                <a:off x="8034606" y="870042"/>
                <a:ext cx="1394308" cy="369332"/>
              </a:xfrm>
              <a:prstGeom prst="rect">
                <a:avLst/>
              </a:prstGeom>
              <a:noFill/>
            </p:spPr>
            <p:txBody>
              <a:bodyPr wrap="square" rtlCol="0">
                <a:spAutoFit/>
              </a:bodyPr>
              <a:lstStyle/>
              <a:p>
                <a:pPr algn="ctr"/>
                <a:r>
                  <a:rPr lang="en-MY" sz="900">
                    <a:latin typeface="+mj-lt"/>
                  </a:rPr>
                  <a:t>DC motor with attached shaft encoder</a:t>
                </a:r>
              </a:p>
            </p:txBody>
          </p:sp>
          <p:sp>
            <p:nvSpPr>
              <p:cNvPr id="41" name="TextBox 40">
                <a:extLst>
                  <a:ext uri="{FF2B5EF4-FFF2-40B4-BE49-F238E27FC236}">
                    <a16:creationId xmlns:a16="http://schemas.microsoft.com/office/drawing/2014/main" id="{57408C61-9479-4BD1-BD6F-C62D2CA14367}"/>
                  </a:ext>
                </a:extLst>
              </p:cNvPr>
              <p:cNvSpPr txBox="1"/>
              <p:nvPr/>
            </p:nvSpPr>
            <p:spPr>
              <a:xfrm>
                <a:off x="10609264" y="814150"/>
                <a:ext cx="861207" cy="230832"/>
              </a:xfrm>
              <a:prstGeom prst="rect">
                <a:avLst/>
              </a:prstGeom>
              <a:noFill/>
            </p:spPr>
            <p:txBody>
              <a:bodyPr wrap="square" rtlCol="0">
                <a:spAutoFit/>
              </a:bodyPr>
              <a:lstStyle/>
              <a:p>
                <a:pPr algn="ctr"/>
                <a:r>
                  <a:rPr lang="en-MY" sz="900">
                    <a:solidFill>
                      <a:schemeClr val="bg1"/>
                    </a:solidFill>
                    <a:latin typeface="+mj-lt"/>
                  </a:rPr>
                  <a:t>Wheel</a:t>
                </a:r>
              </a:p>
            </p:txBody>
          </p:sp>
          <p:sp>
            <p:nvSpPr>
              <p:cNvPr id="42" name="TextBox 41">
                <a:extLst>
                  <a:ext uri="{FF2B5EF4-FFF2-40B4-BE49-F238E27FC236}">
                    <a16:creationId xmlns:a16="http://schemas.microsoft.com/office/drawing/2014/main" id="{16315778-B24B-42A3-B003-00B0563F4C9E}"/>
                  </a:ext>
                </a:extLst>
              </p:cNvPr>
              <p:cNvSpPr txBox="1"/>
              <p:nvPr/>
            </p:nvSpPr>
            <p:spPr>
              <a:xfrm>
                <a:off x="8738383" y="2409059"/>
                <a:ext cx="861207" cy="230832"/>
              </a:xfrm>
              <a:prstGeom prst="rect">
                <a:avLst/>
              </a:prstGeom>
              <a:noFill/>
            </p:spPr>
            <p:txBody>
              <a:bodyPr wrap="square" rtlCol="0">
                <a:spAutoFit/>
              </a:bodyPr>
              <a:lstStyle/>
              <a:p>
                <a:pPr algn="ctr"/>
                <a:r>
                  <a:rPr lang="en-MY" sz="900">
                    <a:latin typeface="+mj-lt"/>
                  </a:rPr>
                  <a:t>Spinning rod</a:t>
                </a:r>
              </a:p>
            </p:txBody>
          </p:sp>
        </p:grpSp>
        <p:sp>
          <p:nvSpPr>
            <p:cNvPr id="43" name="TextBox 42">
              <a:extLst>
                <a:ext uri="{FF2B5EF4-FFF2-40B4-BE49-F238E27FC236}">
                  <a16:creationId xmlns:a16="http://schemas.microsoft.com/office/drawing/2014/main" id="{D4D61580-8DC2-499C-A813-A838AA0EA5AA}"/>
                </a:ext>
              </a:extLst>
            </p:cNvPr>
            <p:cNvSpPr txBox="1"/>
            <p:nvPr/>
          </p:nvSpPr>
          <p:spPr>
            <a:xfrm>
              <a:off x="8796172" y="2770465"/>
              <a:ext cx="2837937" cy="230832"/>
            </a:xfrm>
            <a:prstGeom prst="rect">
              <a:avLst/>
            </a:prstGeom>
            <a:noFill/>
          </p:spPr>
          <p:txBody>
            <a:bodyPr wrap="square" rtlCol="0">
              <a:spAutoFit/>
            </a:bodyPr>
            <a:lstStyle/>
            <a:p>
              <a:pPr algn="ctr"/>
              <a:r>
                <a:rPr lang="en-MY" sz="900">
                  <a:latin typeface="+mj-lt"/>
                </a:rPr>
                <a:t>Fig. 11 Wheel set.</a:t>
              </a:r>
            </a:p>
          </p:txBody>
        </p:sp>
      </p:grpSp>
      <p:sp>
        <p:nvSpPr>
          <p:cNvPr id="34" name="Title 1">
            <a:extLst>
              <a:ext uri="{FF2B5EF4-FFF2-40B4-BE49-F238E27FC236}">
                <a16:creationId xmlns:a16="http://schemas.microsoft.com/office/drawing/2014/main" id="{DBA820E8-5A79-4753-A3CF-A44333351D16}"/>
              </a:ext>
            </a:extLst>
          </p:cNvPr>
          <p:cNvSpPr txBox="1">
            <a:spLocks/>
          </p:cNvSpPr>
          <p:nvPr/>
        </p:nvSpPr>
        <p:spPr>
          <a:xfrm>
            <a:off x="6676842" y="271298"/>
            <a:ext cx="471896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mn-lt"/>
              </a:rPr>
              <a:t>Movement Subsystem</a:t>
            </a:r>
            <a:endParaRPr lang="en-MY" sz="3600" dirty="0">
              <a:latin typeface="+mn-lt"/>
            </a:endParaRPr>
          </a:p>
        </p:txBody>
      </p:sp>
      <p:sp>
        <p:nvSpPr>
          <p:cNvPr id="54" name="Rectangle 53">
            <a:extLst>
              <a:ext uri="{FF2B5EF4-FFF2-40B4-BE49-F238E27FC236}">
                <a16:creationId xmlns:a16="http://schemas.microsoft.com/office/drawing/2014/main" id="{7F62AF81-6B50-4B72-BFB5-96D2BDB3B696}"/>
              </a:ext>
            </a:extLst>
          </p:cNvPr>
          <p:cNvSpPr/>
          <p:nvPr/>
        </p:nvSpPr>
        <p:spPr>
          <a:xfrm>
            <a:off x="-12571" y="5693789"/>
            <a:ext cx="1817399"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Block Diagram</a:t>
            </a:r>
            <a:endParaRPr lang="en-MY" dirty="0"/>
          </a:p>
        </p:txBody>
      </p:sp>
      <p:sp>
        <p:nvSpPr>
          <p:cNvPr id="55" name="Rectangle 54">
            <a:extLst>
              <a:ext uri="{FF2B5EF4-FFF2-40B4-BE49-F238E27FC236}">
                <a16:creationId xmlns:a16="http://schemas.microsoft.com/office/drawing/2014/main" id="{43891747-FA69-43E7-8C3E-25D9498C6927}"/>
              </a:ext>
            </a:extLst>
          </p:cNvPr>
          <p:cNvSpPr/>
          <p:nvPr/>
        </p:nvSpPr>
        <p:spPr>
          <a:xfrm>
            <a:off x="1817398" y="6400802"/>
            <a:ext cx="1894788"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Crucial Aspects of Design</a:t>
            </a:r>
            <a:endParaRPr lang="en-MY" dirty="0"/>
          </a:p>
        </p:txBody>
      </p:sp>
      <p:sp>
        <p:nvSpPr>
          <p:cNvPr id="56" name="Rectangle 55">
            <a:extLst>
              <a:ext uri="{FF2B5EF4-FFF2-40B4-BE49-F238E27FC236}">
                <a16:creationId xmlns:a16="http://schemas.microsoft.com/office/drawing/2014/main" id="{731C36C2-B221-4DC6-909B-E39FCA9654AF}"/>
              </a:ext>
            </a:extLst>
          </p:cNvPr>
          <p:cNvSpPr/>
          <p:nvPr/>
        </p:nvSpPr>
        <p:spPr>
          <a:xfrm>
            <a:off x="3703153" y="6400802"/>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Motion Flow &amp; Key Methods</a:t>
            </a:r>
            <a:endParaRPr lang="en-MY" dirty="0"/>
          </a:p>
        </p:txBody>
      </p:sp>
      <p:sp>
        <p:nvSpPr>
          <p:cNvPr id="57" name="Rectangle 56">
            <a:extLst>
              <a:ext uri="{FF2B5EF4-FFF2-40B4-BE49-F238E27FC236}">
                <a16:creationId xmlns:a16="http://schemas.microsoft.com/office/drawing/2014/main" id="{531C42FB-53AC-4807-8536-EFABADF85F81}"/>
              </a:ext>
            </a:extLst>
          </p:cNvPr>
          <p:cNvSpPr/>
          <p:nvPr/>
        </p:nvSpPr>
        <p:spPr>
          <a:xfrm>
            <a:off x="5097534" y="6400801"/>
            <a:ext cx="1385743" cy="69759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Movement Mechanism</a:t>
            </a:r>
            <a:endParaRPr lang="en-MY" dirty="0"/>
          </a:p>
        </p:txBody>
      </p:sp>
      <p:sp>
        <p:nvSpPr>
          <p:cNvPr id="58" name="Rectangle 57">
            <a:extLst>
              <a:ext uri="{FF2B5EF4-FFF2-40B4-BE49-F238E27FC236}">
                <a16:creationId xmlns:a16="http://schemas.microsoft.com/office/drawing/2014/main" id="{F6A867E0-7464-4EF4-A4D2-DAD3D58CC972}"/>
              </a:ext>
            </a:extLst>
          </p:cNvPr>
          <p:cNvSpPr/>
          <p:nvPr/>
        </p:nvSpPr>
        <p:spPr>
          <a:xfrm>
            <a:off x="6491916" y="6400801"/>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Puck Handling Mechanism</a:t>
            </a:r>
            <a:endParaRPr lang="en-MY" dirty="0"/>
          </a:p>
        </p:txBody>
      </p:sp>
      <p:sp>
        <p:nvSpPr>
          <p:cNvPr id="59" name="Rectangle 58">
            <a:extLst>
              <a:ext uri="{FF2B5EF4-FFF2-40B4-BE49-F238E27FC236}">
                <a16:creationId xmlns:a16="http://schemas.microsoft.com/office/drawing/2014/main" id="{E5B12860-2706-4D5C-9ECB-6AEE7007F9B0}"/>
              </a:ext>
            </a:extLst>
          </p:cNvPr>
          <p:cNvSpPr/>
          <p:nvPr/>
        </p:nvSpPr>
        <p:spPr>
          <a:xfrm>
            <a:off x="7890229" y="6400800"/>
            <a:ext cx="1385743" cy="697591"/>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Colour</a:t>
            </a:r>
            <a:r>
              <a:rPr lang="en-US" dirty="0"/>
              <a:t> Sensing Mechanism</a:t>
            </a:r>
            <a:endParaRPr lang="en-MY" dirty="0"/>
          </a:p>
        </p:txBody>
      </p:sp>
      <p:sp>
        <p:nvSpPr>
          <p:cNvPr id="60" name="Rectangle 59">
            <a:extLst>
              <a:ext uri="{FF2B5EF4-FFF2-40B4-BE49-F238E27FC236}">
                <a16:creationId xmlns:a16="http://schemas.microsoft.com/office/drawing/2014/main" id="{05EEA3B9-5536-4C61-BADF-DF2F72A8D624}"/>
              </a:ext>
            </a:extLst>
          </p:cNvPr>
          <p:cNvSpPr/>
          <p:nvPr/>
        </p:nvSpPr>
        <p:spPr>
          <a:xfrm>
            <a:off x="9266940" y="6400802"/>
            <a:ext cx="2925057" cy="7070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 Alternative</a:t>
            </a:r>
            <a:endParaRPr lang="en-MY" dirty="0"/>
          </a:p>
        </p:txBody>
      </p:sp>
      <p:sp>
        <p:nvSpPr>
          <p:cNvPr id="61" name="Rectangle 60">
            <a:extLst>
              <a:ext uri="{FF2B5EF4-FFF2-40B4-BE49-F238E27FC236}">
                <a16:creationId xmlns:a16="http://schemas.microsoft.com/office/drawing/2014/main" id="{AFDEF86C-6C82-4A99-9AB6-58DBE85F84D2}"/>
              </a:ext>
            </a:extLst>
          </p:cNvPr>
          <p:cNvSpPr/>
          <p:nvPr/>
        </p:nvSpPr>
        <p:spPr>
          <a:xfrm>
            <a:off x="-1" y="6400800"/>
            <a:ext cx="3707870"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 Overview</a:t>
            </a:r>
            <a:endParaRPr lang="en-MY" dirty="0"/>
          </a:p>
        </p:txBody>
      </p:sp>
      <p:sp>
        <p:nvSpPr>
          <p:cNvPr id="62" name="Rectangle 61">
            <a:extLst>
              <a:ext uri="{FF2B5EF4-FFF2-40B4-BE49-F238E27FC236}">
                <a16:creationId xmlns:a16="http://schemas.microsoft.com/office/drawing/2014/main" id="{06D65F1D-3094-4E57-AA0E-46CCE8B36450}"/>
              </a:ext>
            </a:extLst>
          </p:cNvPr>
          <p:cNvSpPr/>
          <p:nvPr/>
        </p:nvSpPr>
        <p:spPr>
          <a:xfrm>
            <a:off x="3707870" y="6400800"/>
            <a:ext cx="5568104" cy="4572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Methodology</a:t>
            </a:r>
            <a:endParaRPr lang="en-MY" dirty="0"/>
          </a:p>
        </p:txBody>
      </p:sp>
      <p:sp>
        <p:nvSpPr>
          <p:cNvPr id="63" name="Rectangle 62">
            <a:extLst>
              <a:ext uri="{FF2B5EF4-FFF2-40B4-BE49-F238E27FC236}">
                <a16:creationId xmlns:a16="http://schemas.microsoft.com/office/drawing/2014/main" id="{643B026C-443D-446F-9388-1B223D6066BC}"/>
              </a:ext>
            </a:extLst>
          </p:cNvPr>
          <p:cNvSpPr/>
          <p:nvPr/>
        </p:nvSpPr>
        <p:spPr>
          <a:xfrm>
            <a:off x="9275975" y="6400800"/>
            <a:ext cx="2916024" cy="45720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Making</a:t>
            </a:r>
            <a:endParaRPr lang="en-MY" dirty="0"/>
          </a:p>
        </p:txBody>
      </p:sp>
      <p:sp>
        <p:nvSpPr>
          <p:cNvPr id="1032" name="Slide Number Placeholder 1031">
            <a:extLst>
              <a:ext uri="{FF2B5EF4-FFF2-40B4-BE49-F238E27FC236}">
                <a16:creationId xmlns:a16="http://schemas.microsoft.com/office/drawing/2014/main" id="{34291AAB-380D-4CF2-BA8E-BCFA618295CA}"/>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51" name="Title 1">
            <a:extLst>
              <a:ext uri="{FF2B5EF4-FFF2-40B4-BE49-F238E27FC236}">
                <a16:creationId xmlns:a16="http://schemas.microsoft.com/office/drawing/2014/main" id="{5CE33FB7-BC4D-4DDE-BB57-7ACC5DDF939D}"/>
              </a:ext>
            </a:extLst>
          </p:cNvPr>
          <p:cNvSpPr txBox="1">
            <a:spLocks/>
          </p:cNvSpPr>
          <p:nvPr/>
        </p:nvSpPr>
        <p:spPr>
          <a:xfrm>
            <a:off x="717359" y="-1557"/>
            <a:ext cx="11474641" cy="55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a:t>Fig. 1 System block diagram.</a:t>
            </a:r>
            <a:endParaRPr lang="en-MY" sz="1200"/>
          </a:p>
        </p:txBody>
      </p:sp>
    </p:spTree>
    <p:extLst>
      <p:ext uri="{BB962C8B-B14F-4D97-AF65-F5344CB8AC3E}">
        <p14:creationId xmlns:p14="http://schemas.microsoft.com/office/powerpoint/2010/main" val="6024337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1839F42F5EE644EB44C0C9BB22D7480" ma:contentTypeVersion="4" ma:contentTypeDescription="Create a new document." ma:contentTypeScope="" ma:versionID="616b384a6fb443dad7d1a138cb259e63">
  <xsd:schema xmlns:xsd="http://www.w3.org/2001/XMLSchema" xmlns:xs="http://www.w3.org/2001/XMLSchema" xmlns:p="http://schemas.microsoft.com/office/2006/metadata/properties" xmlns:ns2="6f4b7ff2-e9bc-44ce-974c-987885591fd9" targetNamespace="http://schemas.microsoft.com/office/2006/metadata/properties" ma:root="true" ma:fieldsID="85f8c1cbed323334b2b91b531afe4ad1" ns2:_="">
    <xsd:import namespace="6f4b7ff2-e9bc-44ce-974c-987885591f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4b7ff2-e9bc-44ce-974c-987885591f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B0F3D5-CBB8-4A04-B0C4-3EDD09EBF5E6}">
  <ds:schemaRefs>
    <ds:schemaRef ds:uri="http://purl.org/dc/terms/"/>
    <ds:schemaRef ds:uri="http://schemas.microsoft.com/office/2006/documentManagement/types"/>
    <ds:schemaRef ds:uri="http://www.w3.org/XML/1998/namespace"/>
    <ds:schemaRef ds:uri="http://schemas.openxmlformats.org/package/2006/metadata/core-properties"/>
    <ds:schemaRef ds:uri="http://purl.org/dc/elements/1.1/"/>
    <ds:schemaRef ds:uri="http://schemas.microsoft.com/office/2006/metadata/properties"/>
    <ds:schemaRef ds:uri="6f4b7ff2-e9bc-44ce-974c-987885591fd9"/>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075B148D-DA53-4E09-9E91-C36A01FDDC25}">
  <ds:schemaRefs>
    <ds:schemaRef ds:uri="http://schemas.microsoft.com/sharepoint/v3/contenttype/forms"/>
  </ds:schemaRefs>
</ds:datastoreItem>
</file>

<file path=customXml/itemProps3.xml><?xml version="1.0" encoding="utf-8"?>
<ds:datastoreItem xmlns:ds="http://schemas.openxmlformats.org/officeDocument/2006/customXml" ds:itemID="{7BB65BA3-E042-4DA2-BD8D-94B592AAA7CF}">
  <ds:schemaRefs>
    <ds:schemaRef ds:uri="6f4b7ff2-e9bc-44ce-974c-987885591f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Tech Newsletter _ by Slidesgo</Template>
  <TotalTime>494</TotalTime>
  <Words>10975</Words>
  <Application>Microsoft Office PowerPoint</Application>
  <PresentationFormat>Widescreen</PresentationFormat>
  <Paragraphs>1740</Paragraphs>
  <Slides>79</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Calibri Light</vt:lpstr>
      <vt:lpstr>Cambria Math</vt:lpstr>
      <vt:lpstr>office theme</vt:lpstr>
      <vt:lpstr>Project Presentation </vt:lpstr>
      <vt:lpstr>PowerPoint Presentation</vt:lpstr>
      <vt:lpstr>Presentation Structure</vt:lpstr>
      <vt:lpstr>01   System Overview</vt:lpstr>
      <vt:lpstr>PowerPoint Presentation</vt:lpstr>
      <vt:lpstr>PowerPoint Presentation</vt:lpstr>
      <vt:lpstr>PowerPoint Presentation</vt:lpstr>
      <vt:lpstr>System Block Diagram</vt:lpstr>
      <vt:lpstr>System Block Diagram</vt:lpstr>
      <vt:lpstr>System Block Diagram</vt:lpstr>
      <vt:lpstr>PowerPoint Presentation</vt:lpstr>
      <vt:lpstr>PowerPoint Presentation</vt:lpstr>
      <vt:lpstr>Crucial Aspects of Design</vt:lpstr>
      <vt:lpstr>Crucial Aspects of Design</vt:lpstr>
      <vt:lpstr>PowerPoint Presentation</vt:lpstr>
      <vt:lpstr>PowerPoint Presentation</vt:lpstr>
      <vt:lpstr>PowerPoint Presentation</vt:lpstr>
      <vt:lpstr>PowerPoint Presentation</vt:lpstr>
      <vt:lpstr>Crucial Aspects of Design</vt:lpstr>
      <vt:lpstr>4 servo puck flicking mechanism</vt:lpstr>
      <vt:lpstr>PowerPoint Presentation</vt:lpstr>
      <vt:lpstr>Crucial Aspects of Design</vt:lpstr>
      <vt:lpstr>02 Design Methodology</vt:lpstr>
      <vt:lpstr>PowerPoint Presentation</vt:lpstr>
      <vt:lpstr>PowerPoint Presentation</vt:lpstr>
      <vt:lpstr>Movement Mechanism (Mechanical &amp; Electronics)</vt:lpstr>
      <vt:lpstr>Movement Mechanism (Software)</vt:lpstr>
      <vt:lpstr>Travelled Distance Feedback</vt:lpstr>
      <vt:lpstr>(Quadrature) Shaft Encoder</vt:lpstr>
      <vt:lpstr>(Quadrature) Shaft Encoder</vt:lpstr>
      <vt:lpstr>(Quadrature) Shaft Encoder</vt:lpstr>
      <vt:lpstr>(Quadrature) Shaft Encoder</vt:lpstr>
      <vt:lpstr>Motion Control</vt:lpstr>
      <vt:lpstr>Speed Control</vt:lpstr>
      <vt:lpstr>Movement Subsystem (Software)</vt:lpstr>
      <vt:lpstr>Proportional Controller for Differential Drive</vt:lpstr>
      <vt:lpstr>PowerPoint Presentation</vt:lpstr>
      <vt:lpstr>Colour Sensing Mechanism  (Electronics)</vt:lpstr>
      <vt:lpstr>Red Puck Example</vt:lpstr>
      <vt:lpstr>Red Puck Example</vt:lpstr>
      <vt:lpstr>Colour Sensing Mechanism (Software)</vt:lpstr>
      <vt:lpstr>PowerPoint Presentation</vt:lpstr>
      <vt:lpstr>PowerPoint Presentation</vt:lpstr>
      <vt:lpstr>PowerPoint Presentation</vt:lpstr>
      <vt:lpstr>PowerPoint Presentation</vt:lpstr>
      <vt:lpstr>PowerPoint Presentation</vt:lpstr>
      <vt:lpstr>4 servo puck flicking mechanism</vt:lpstr>
      <vt:lpstr>PowerPoint Presentation</vt:lpstr>
      <vt:lpstr>Puck Handling Mechanism  (hardware &amp; electronics)</vt:lpstr>
      <vt:lpstr>Puck Handling Mechanism  (Software)</vt:lpstr>
      <vt:lpstr>Puck Handling Mechanism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   Decision Making</vt:lpstr>
      <vt:lpstr>Unused Alternative Design</vt:lpstr>
      <vt:lpstr>Unused Alternative Design</vt:lpstr>
      <vt:lpstr>PowerPoint Presentation</vt:lpstr>
      <vt:lpstr>PowerPoint Presentation</vt:lpstr>
      <vt:lpstr>PowerPoint Presentation</vt:lpstr>
      <vt:lpstr>PowerPoint Presentation</vt:lpstr>
      <vt:lpstr>PowerPoint Presentation</vt:lpstr>
      <vt:lpstr>PowerPoint Presentation</vt:lpstr>
      <vt:lpstr>Unused Alternative Design</vt:lpstr>
      <vt:lpstr>PowerPoint Presentation</vt:lpstr>
      <vt:lpstr>Unused Alternative Design</vt:lpstr>
      <vt:lpstr>Summary </vt:lpstr>
      <vt:lpstr>Thank you! </vt:lpstr>
      <vt:lpstr>Reference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Yuen Mah</cp:lastModifiedBy>
  <cp:revision>3</cp:revision>
  <dcterms:created xsi:type="dcterms:W3CDTF">2021-09-25T06:31:17Z</dcterms:created>
  <dcterms:modified xsi:type="dcterms:W3CDTF">2021-10-24T06:57:18Z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0x010100C1839F42F5EE644EB44C0C9BB22D7480</vt:lpwstr>
  </property>
</Properties>
</file>